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66"/>
  </p:notesMasterIdLst>
  <p:handoutMasterIdLst>
    <p:handoutMasterId r:id="rId67"/>
  </p:handoutMasterIdLst>
  <p:sldIdLst>
    <p:sldId id="3357" r:id="rId2"/>
    <p:sldId id="326" r:id="rId3"/>
    <p:sldId id="327" r:id="rId4"/>
    <p:sldId id="286" r:id="rId5"/>
    <p:sldId id="325" r:id="rId6"/>
    <p:sldId id="332" r:id="rId7"/>
    <p:sldId id="302" r:id="rId8"/>
    <p:sldId id="328" r:id="rId9"/>
    <p:sldId id="298" r:id="rId10"/>
    <p:sldId id="3337" r:id="rId11"/>
    <p:sldId id="3338" r:id="rId12"/>
    <p:sldId id="340" r:id="rId13"/>
    <p:sldId id="334" r:id="rId14"/>
    <p:sldId id="335" r:id="rId15"/>
    <p:sldId id="3348" r:id="rId16"/>
    <p:sldId id="3349" r:id="rId17"/>
    <p:sldId id="3326" r:id="rId18"/>
    <p:sldId id="3350" r:id="rId19"/>
    <p:sldId id="338" r:id="rId20"/>
    <p:sldId id="329" r:id="rId21"/>
    <p:sldId id="3329" r:id="rId22"/>
    <p:sldId id="3339" r:id="rId23"/>
    <p:sldId id="3346" r:id="rId24"/>
    <p:sldId id="3330" r:id="rId25"/>
    <p:sldId id="3354" r:id="rId26"/>
    <p:sldId id="3355" r:id="rId27"/>
    <p:sldId id="349" r:id="rId28"/>
    <p:sldId id="350" r:id="rId29"/>
    <p:sldId id="3343" r:id="rId30"/>
    <p:sldId id="3324" r:id="rId31"/>
    <p:sldId id="3351" r:id="rId32"/>
    <p:sldId id="3352" r:id="rId33"/>
    <p:sldId id="339" r:id="rId34"/>
    <p:sldId id="346" r:id="rId35"/>
    <p:sldId id="347" r:id="rId36"/>
    <p:sldId id="351" r:id="rId37"/>
    <p:sldId id="352" r:id="rId38"/>
    <p:sldId id="353" r:id="rId39"/>
    <p:sldId id="3340" r:id="rId40"/>
    <p:sldId id="355" r:id="rId41"/>
    <p:sldId id="3325" r:id="rId42"/>
    <p:sldId id="356" r:id="rId43"/>
    <p:sldId id="3359" r:id="rId44"/>
    <p:sldId id="792" r:id="rId45"/>
    <p:sldId id="608" r:id="rId46"/>
    <p:sldId id="610" r:id="rId47"/>
    <p:sldId id="3341" r:id="rId48"/>
    <p:sldId id="3342" r:id="rId49"/>
    <p:sldId id="3333" r:id="rId50"/>
    <p:sldId id="3334" r:id="rId51"/>
    <p:sldId id="611" r:id="rId52"/>
    <p:sldId id="612" r:id="rId53"/>
    <p:sldId id="3321" r:id="rId54"/>
    <p:sldId id="601" r:id="rId55"/>
    <p:sldId id="3335" r:id="rId56"/>
    <p:sldId id="3322" r:id="rId57"/>
    <p:sldId id="343" r:id="rId58"/>
    <p:sldId id="345" r:id="rId59"/>
    <p:sldId id="342" r:id="rId60"/>
    <p:sldId id="3360" r:id="rId61"/>
    <p:sldId id="3356" r:id="rId62"/>
    <p:sldId id="307" r:id="rId63"/>
    <p:sldId id="3361" r:id="rId64"/>
    <p:sldId id="3362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85" autoAdjust="0"/>
    <p:restoredTop sz="94660"/>
  </p:normalViewPr>
  <p:slideViewPr>
    <p:cSldViewPr snapToGrid="0">
      <p:cViewPr varScale="1">
        <p:scale>
          <a:sx n="46" d="100"/>
          <a:sy n="46" d="100"/>
        </p:scale>
        <p:origin x="81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A522B7-1488-4F38-9B96-E6935D9875CE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8CF59F-BFE4-4D6C-AF9F-E5BC1A73B766}">
      <dgm:prSet phldrT="[Text]"/>
      <dgm:spPr/>
      <dgm:t>
        <a:bodyPr/>
        <a:lstStyle/>
        <a:p>
          <a:r>
            <a:rPr lang="en-US" dirty="0" err="1"/>
            <a:t>Thảo</a:t>
          </a:r>
          <a:r>
            <a:rPr lang="en-US" dirty="0"/>
            <a:t> </a:t>
          </a:r>
          <a:r>
            <a:rPr lang="en-US" dirty="0" err="1"/>
            <a:t>luận</a:t>
          </a:r>
          <a:endParaRPr lang="en-US" dirty="0"/>
        </a:p>
      </dgm:t>
    </dgm:pt>
    <dgm:pt modelId="{AA141802-3873-4432-93F2-725865930330}" type="parTrans" cxnId="{9A348C4B-8533-47D6-AE62-67570ABA14B1}">
      <dgm:prSet/>
      <dgm:spPr/>
      <dgm:t>
        <a:bodyPr/>
        <a:lstStyle/>
        <a:p>
          <a:endParaRPr lang="en-US"/>
        </a:p>
      </dgm:t>
    </dgm:pt>
    <dgm:pt modelId="{656AA512-567C-4D96-B825-4751BC173982}" type="sibTrans" cxnId="{9A348C4B-8533-47D6-AE62-67570ABA14B1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AE262BB-3435-46B5-BC65-BD31767D04C2}">
      <dgm:prSet phldrT="[Text]"/>
      <dgm:spPr/>
      <dgm:t>
        <a:bodyPr/>
        <a:lstStyle/>
        <a:p>
          <a:r>
            <a:rPr lang="en-US" dirty="0"/>
            <a:t>Quan </a:t>
          </a:r>
          <a:r>
            <a:rPr lang="en-US" dirty="0" err="1"/>
            <a:t>sát</a:t>
          </a:r>
          <a:r>
            <a:rPr lang="en-US" dirty="0"/>
            <a:t> video clip</a:t>
          </a:r>
        </a:p>
      </dgm:t>
    </dgm:pt>
    <dgm:pt modelId="{6473A941-8571-46F8-9E90-F4051AE8D7A0}" type="parTrans" cxnId="{C80818ED-2C20-4E69-824D-076480ED85A8}">
      <dgm:prSet/>
      <dgm:spPr/>
      <dgm:t>
        <a:bodyPr/>
        <a:lstStyle/>
        <a:p>
          <a:endParaRPr lang="en-US"/>
        </a:p>
      </dgm:t>
    </dgm:pt>
    <dgm:pt modelId="{F07C7D34-B463-4C2A-B572-46DD411C9061}" type="sibTrans" cxnId="{C80818ED-2C20-4E69-824D-076480ED85A8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4595DC09-0619-408F-9584-1E57F148F186}">
      <dgm:prSet phldrT="[Text]"/>
      <dgm:spPr/>
      <dgm:t>
        <a:bodyPr/>
        <a:lstStyle/>
        <a:p>
          <a:r>
            <a:rPr lang="en-US" dirty="0"/>
            <a:t>Chia </a:t>
          </a:r>
          <a:r>
            <a:rPr lang="en-US" dirty="0" err="1"/>
            <a:t>sẻ</a:t>
          </a:r>
          <a:r>
            <a:rPr lang="en-US" dirty="0"/>
            <a:t> </a:t>
          </a:r>
          <a:r>
            <a:rPr lang="en-US" dirty="0" err="1"/>
            <a:t>kinh</a:t>
          </a:r>
          <a:r>
            <a:rPr lang="en-US" dirty="0"/>
            <a:t> </a:t>
          </a:r>
          <a:r>
            <a:rPr lang="en-US" dirty="0" err="1"/>
            <a:t>nghiệm</a:t>
          </a:r>
          <a:r>
            <a:rPr lang="en-US" dirty="0"/>
            <a:t> </a:t>
          </a:r>
          <a:r>
            <a:rPr lang="en-US" dirty="0" err="1"/>
            <a:t>thực</a:t>
          </a:r>
          <a:r>
            <a:rPr lang="en-US" dirty="0"/>
            <a:t> </a:t>
          </a:r>
          <a:r>
            <a:rPr lang="en-US" dirty="0" err="1"/>
            <a:t>tiễn</a:t>
          </a:r>
          <a:endParaRPr lang="en-US" dirty="0"/>
        </a:p>
      </dgm:t>
    </dgm:pt>
    <dgm:pt modelId="{A1774F0B-9173-4D95-AD3D-6940BEAD04E7}" type="parTrans" cxnId="{0A38DE09-AFD3-4BE3-906A-3D74989F9765}">
      <dgm:prSet/>
      <dgm:spPr/>
      <dgm:t>
        <a:bodyPr/>
        <a:lstStyle/>
        <a:p>
          <a:endParaRPr lang="en-US"/>
        </a:p>
      </dgm:t>
    </dgm:pt>
    <dgm:pt modelId="{9774D6C9-6176-45E1-B294-11867DFD83AC}" type="sibTrans" cxnId="{0A38DE09-AFD3-4BE3-906A-3D74989F9765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EDE5DD05-0104-42FC-B87C-44981EABF5A4}">
      <dgm:prSet phldrT="[Text]"/>
      <dgm:spPr/>
      <dgm:t>
        <a:bodyPr/>
        <a:lstStyle/>
        <a:p>
          <a:r>
            <a:rPr lang="en-US" dirty="0" err="1"/>
            <a:t>Động</a:t>
          </a:r>
          <a:r>
            <a:rPr lang="en-US" dirty="0"/>
            <a:t> </a:t>
          </a:r>
          <a:r>
            <a:rPr lang="en-US" dirty="0" err="1"/>
            <a:t>não</a:t>
          </a:r>
          <a:endParaRPr lang="en-US" dirty="0"/>
        </a:p>
      </dgm:t>
    </dgm:pt>
    <dgm:pt modelId="{6A266CC7-1F26-41A6-80BC-D24A3651D39C}" type="parTrans" cxnId="{EFAE20B1-ECC4-4081-BC66-9489F2C7DEF3}">
      <dgm:prSet/>
      <dgm:spPr/>
      <dgm:t>
        <a:bodyPr/>
        <a:lstStyle/>
        <a:p>
          <a:endParaRPr lang="en-US"/>
        </a:p>
      </dgm:t>
    </dgm:pt>
    <dgm:pt modelId="{23B68BDD-1918-4355-8D63-C2F620356478}" type="sibTrans" cxnId="{EFAE20B1-ECC4-4081-BC66-9489F2C7DEF3}">
      <dgm:prSet/>
      <dgm:spPr>
        <a:ln w="38100">
          <a:solidFill>
            <a:schemeClr val="bg1">
              <a:alpha val="60000"/>
            </a:schemeClr>
          </a:solidFill>
        </a:ln>
      </dgm:spPr>
      <dgm:t>
        <a:bodyPr/>
        <a:lstStyle/>
        <a:p>
          <a:endParaRPr lang="en-US"/>
        </a:p>
      </dgm:t>
    </dgm:pt>
    <dgm:pt modelId="{D0F294C7-7DCB-4940-AD05-2EF0B1A4277E}">
      <dgm:prSet phldrT="[Text]"/>
      <dgm:spPr/>
      <dgm:t>
        <a:bodyPr/>
        <a:lstStyle/>
        <a:p>
          <a:r>
            <a:rPr lang="en-US" dirty="0" err="1"/>
            <a:t>Trò</a:t>
          </a:r>
          <a:r>
            <a:rPr lang="en-US" dirty="0"/>
            <a:t> </a:t>
          </a:r>
          <a:r>
            <a:rPr lang="en-US" dirty="0" err="1"/>
            <a:t>chơi</a:t>
          </a:r>
          <a:r>
            <a:rPr lang="en-US" dirty="0"/>
            <a:t> </a:t>
          </a:r>
          <a:r>
            <a:rPr lang="en-US" dirty="0" err="1"/>
            <a:t>học</a:t>
          </a:r>
          <a:r>
            <a:rPr lang="en-US" dirty="0"/>
            <a:t> </a:t>
          </a:r>
          <a:r>
            <a:rPr lang="en-US" dirty="0" err="1"/>
            <a:t>tập</a:t>
          </a:r>
          <a:endParaRPr lang="en-US" dirty="0"/>
        </a:p>
      </dgm:t>
    </dgm:pt>
    <dgm:pt modelId="{C3DE67FE-D860-45A7-A02F-8EBA20F1EA97}" type="parTrans" cxnId="{3CB2B0A5-E055-48AF-9321-FF78DAF3B6BC}">
      <dgm:prSet/>
      <dgm:spPr/>
      <dgm:t>
        <a:bodyPr/>
        <a:lstStyle/>
        <a:p>
          <a:endParaRPr lang="en-US"/>
        </a:p>
      </dgm:t>
    </dgm:pt>
    <dgm:pt modelId="{95D9F720-87ED-435F-ACC5-A23D91D3E41D}" type="sibTrans" cxnId="{3CB2B0A5-E055-48AF-9321-FF78DAF3B6BC}">
      <dgm:prSet/>
      <dgm:spPr>
        <a:ln w="38100">
          <a:solidFill>
            <a:schemeClr val="bg1">
              <a:alpha val="60000"/>
            </a:schemeClr>
          </a:solidFill>
        </a:ln>
      </dgm:spPr>
      <dgm:t>
        <a:bodyPr/>
        <a:lstStyle/>
        <a:p>
          <a:endParaRPr lang="en-US"/>
        </a:p>
      </dgm:t>
    </dgm:pt>
    <dgm:pt modelId="{8E39C47F-2580-4F1E-B355-C44B9CCF7568}" type="pres">
      <dgm:prSet presAssocID="{48A522B7-1488-4F38-9B96-E6935D9875C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B3D66D-BE32-453E-98C1-7BBB86EF4C23}" type="pres">
      <dgm:prSet presAssocID="{AF8CF59F-BFE4-4D6C-AF9F-E5BC1A73B76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2958C-B643-4F10-A5CF-CA09919AB70C}" type="pres">
      <dgm:prSet presAssocID="{AF8CF59F-BFE4-4D6C-AF9F-E5BC1A73B766}" presName="spNode" presStyleCnt="0"/>
      <dgm:spPr/>
    </dgm:pt>
    <dgm:pt modelId="{FF1A4C43-019B-477B-81DF-3F8329772D15}" type="pres">
      <dgm:prSet presAssocID="{656AA512-567C-4D96-B825-4751BC173982}" presName="sibTrans" presStyleLbl="sibTrans1D1" presStyleIdx="0" presStyleCnt="5"/>
      <dgm:spPr/>
      <dgm:t>
        <a:bodyPr/>
        <a:lstStyle/>
        <a:p>
          <a:endParaRPr lang="en-US"/>
        </a:p>
      </dgm:t>
    </dgm:pt>
    <dgm:pt modelId="{83E80C0A-D66D-48B8-8525-1183D58C6114}" type="pres">
      <dgm:prSet presAssocID="{FAE262BB-3435-46B5-BC65-BD31767D04C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FC9053-5C71-4D86-8C21-3BAEF40A9B0E}" type="pres">
      <dgm:prSet presAssocID="{FAE262BB-3435-46B5-BC65-BD31767D04C2}" presName="spNode" presStyleCnt="0"/>
      <dgm:spPr/>
    </dgm:pt>
    <dgm:pt modelId="{1CE47C75-6ADD-4ED6-B002-2CE242157DD2}" type="pres">
      <dgm:prSet presAssocID="{F07C7D34-B463-4C2A-B572-46DD411C9061}" presName="sibTrans" presStyleLbl="sibTrans1D1" presStyleIdx="1" presStyleCnt="5"/>
      <dgm:spPr/>
      <dgm:t>
        <a:bodyPr/>
        <a:lstStyle/>
        <a:p>
          <a:endParaRPr lang="en-US"/>
        </a:p>
      </dgm:t>
    </dgm:pt>
    <dgm:pt modelId="{07D7B029-CB96-433C-A279-5AB05DA3C3F5}" type="pres">
      <dgm:prSet presAssocID="{4595DC09-0619-408F-9584-1E57F148F18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3EA72-278D-4535-85E7-2EE6FA47BA4D}" type="pres">
      <dgm:prSet presAssocID="{4595DC09-0619-408F-9584-1E57F148F186}" presName="spNode" presStyleCnt="0"/>
      <dgm:spPr/>
    </dgm:pt>
    <dgm:pt modelId="{A89DF53E-DC16-409D-BB81-131143B3CE03}" type="pres">
      <dgm:prSet presAssocID="{9774D6C9-6176-45E1-B294-11867DFD83AC}" presName="sibTrans" presStyleLbl="sibTrans1D1" presStyleIdx="2" presStyleCnt="5"/>
      <dgm:spPr/>
      <dgm:t>
        <a:bodyPr/>
        <a:lstStyle/>
        <a:p>
          <a:endParaRPr lang="en-US"/>
        </a:p>
      </dgm:t>
    </dgm:pt>
    <dgm:pt modelId="{783E2F4B-8AF9-4C59-8438-525136737ED1}" type="pres">
      <dgm:prSet presAssocID="{EDE5DD05-0104-42FC-B87C-44981EABF5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C25B2D-E0F9-4703-A69F-359BB36E1202}" type="pres">
      <dgm:prSet presAssocID="{EDE5DD05-0104-42FC-B87C-44981EABF5A4}" presName="spNode" presStyleCnt="0"/>
      <dgm:spPr/>
    </dgm:pt>
    <dgm:pt modelId="{55826145-1ADF-48BA-A06B-91CEC12AE52B}" type="pres">
      <dgm:prSet presAssocID="{23B68BDD-1918-4355-8D63-C2F620356478}" presName="sibTrans" presStyleLbl="sibTrans1D1" presStyleIdx="3" presStyleCnt="5"/>
      <dgm:spPr/>
      <dgm:t>
        <a:bodyPr/>
        <a:lstStyle/>
        <a:p>
          <a:endParaRPr lang="en-US"/>
        </a:p>
      </dgm:t>
    </dgm:pt>
    <dgm:pt modelId="{41F54BF2-8EB2-4DC4-9573-8908C88A5ECC}" type="pres">
      <dgm:prSet presAssocID="{D0F294C7-7DCB-4940-AD05-2EF0B1A4277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11B33A-2BE4-48AB-8086-AD76B4FB261A}" type="pres">
      <dgm:prSet presAssocID="{D0F294C7-7DCB-4940-AD05-2EF0B1A4277E}" presName="spNode" presStyleCnt="0"/>
      <dgm:spPr/>
    </dgm:pt>
    <dgm:pt modelId="{AD55857B-A4DE-462F-96A1-36875FF6C135}" type="pres">
      <dgm:prSet presAssocID="{95D9F720-87ED-435F-ACC5-A23D91D3E41D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3CB2B0A5-E055-48AF-9321-FF78DAF3B6BC}" srcId="{48A522B7-1488-4F38-9B96-E6935D9875CE}" destId="{D0F294C7-7DCB-4940-AD05-2EF0B1A4277E}" srcOrd="4" destOrd="0" parTransId="{C3DE67FE-D860-45A7-A02F-8EBA20F1EA97}" sibTransId="{95D9F720-87ED-435F-ACC5-A23D91D3E41D}"/>
    <dgm:cxn modelId="{D511FEFE-D752-4C5B-A593-1FD078F74D2D}" type="presOf" srcId="{9774D6C9-6176-45E1-B294-11867DFD83AC}" destId="{A89DF53E-DC16-409D-BB81-131143B3CE03}" srcOrd="0" destOrd="0" presId="urn:microsoft.com/office/officeart/2005/8/layout/cycle6"/>
    <dgm:cxn modelId="{305EA47E-7A12-4879-AEBF-6510D2CB2062}" type="presOf" srcId="{AF8CF59F-BFE4-4D6C-AF9F-E5BC1A73B766}" destId="{DEB3D66D-BE32-453E-98C1-7BBB86EF4C23}" srcOrd="0" destOrd="0" presId="urn:microsoft.com/office/officeart/2005/8/layout/cycle6"/>
    <dgm:cxn modelId="{0A38DE09-AFD3-4BE3-906A-3D74989F9765}" srcId="{48A522B7-1488-4F38-9B96-E6935D9875CE}" destId="{4595DC09-0619-408F-9584-1E57F148F186}" srcOrd="2" destOrd="0" parTransId="{A1774F0B-9173-4D95-AD3D-6940BEAD04E7}" sibTransId="{9774D6C9-6176-45E1-B294-11867DFD83AC}"/>
    <dgm:cxn modelId="{83D2F0E1-B1D7-4955-B65B-5730C1C49EDE}" type="presOf" srcId="{F07C7D34-B463-4C2A-B572-46DD411C9061}" destId="{1CE47C75-6ADD-4ED6-B002-2CE242157DD2}" srcOrd="0" destOrd="0" presId="urn:microsoft.com/office/officeart/2005/8/layout/cycle6"/>
    <dgm:cxn modelId="{C8B55FDA-56C7-4131-ADE9-F1968687B32E}" type="presOf" srcId="{FAE262BB-3435-46B5-BC65-BD31767D04C2}" destId="{83E80C0A-D66D-48B8-8525-1183D58C6114}" srcOrd="0" destOrd="0" presId="urn:microsoft.com/office/officeart/2005/8/layout/cycle6"/>
    <dgm:cxn modelId="{4EF4DF96-E0AA-4BF2-9C7A-5CF1B8D5D773}" type="presOf" srcId="{D0F294C7-7DCB-4940-AD05-2EF0B1A4277E}" destId="{41F54BF2-8EB2-4DC4-9573-8908C88A5ECC}" srcOrd="0" destOrd="0" presId="urn:microsoft.com/office/officeart/2005/8/layout/cycle6"/>
    <dgm:cxn modelId="{EFAE20B1-ECC4-4081-BC66-9489F2C7DEF3}" srcId="{48A522B7-1488-4F38-9B96-E6935D9875CE}" destId="{EDE5DD05-0104-42FC-B87C-44981EABF5A4}" srcOrd="3" destOrd="0" parTransId="{6A266CC7-1F26-41A6-80BC-D24A3651D39C}" sibTransId="{23B68BDD-1918-4355-8D63-C2F620356478}"/>
    <dgm:cxn modelId="{601A4125-7970-4BD7-9858-08EF85CD0159}" type="presOf" srcId="{95D9F720-87ED-435F-ACC5-A23D91D3E41D}" destId="{AD55857B-A4DE-462F-96A1-36875FF6C135}" srcOrd="0" destOrd="0" presId="urn:microsoft.com/office/officeart/2005/8/layout/cycle6"/>
    <dgm:cxn modelId="{9A348C4B-8533-47D6-AE62-67570ABA14B1}" srcId="{48A522B7-1488-4F38-9B96-E6935D9875CE}" destId="{AF8CF59F-BFE4-4D6C-AF9F-E5BC1A73B766}" srcOrd="0" destOrd="0" parTransId="{AA141802-3873-4432-93F2-725865930330}" sibTransId="{656AA512-567C-4D96-B825-4751BC173982}"/>
    <dgm:cxn modelId="{A1737C42-FEA7-4AD9-9676-DA7EE908A585}" type="presOf" srcId="{656AA512-567C-4D96-B825-4751BC173982}" destId="{FF1A4C43-019B-477B-81DF-3F8329772D15}" srcOrd="0" destOrd="0" presId="urn:microsoft.com/office/officeart/2005/8/layout/cycle6"/>
    <dgm:cxn modelId="{42DD010F-9114-4EC5-BE4F-A60EE5256427}" type="presOf" srcId="{48A522B7-1488-4F38-9B96-E6935D9875CE}" destId="{8E39C47F-2580-4F1E-B355-C44B9CCF7568}" srcOrd="0" destOrd="0" presId="urn:microsoft.com/office/officeart/2005/8/layout/cycle6"/>
    <dgm:cxn modelId="{FF3D2810-5B05-4159-8F10-F5C6A1AA1FE7}" type="presOf" srcId="{23B68BDD-1918-4355-8D63-C2F620356478}" destId="{55826145-1ADF-48BA-A06B-91CEC12AE52B}" srcOrd="0" destOrd="0" presId="urn:microsoft.com/office/officeart/2005/8/layout/cycle6"/>
    <dgm:cxn modelId="{A59B1FEB-F30F-4707-8817-5A7E3E114E04}" type="presOf" srcId="{EDE5DD05-0104-42FC-B87C-44981EABF5A4}" destId="{783E2F4B-8AF9-4C59-8438-525136737ED1}" srcOrd="0" destOrd="0" presId="urn:microsoft.com/office/officeart/2005/8/layout/cycle6"/>
    <dgm:cxn modelId="{8B0D0348-CA60-4D16-8CCF-23B068C0C6EC}" type="presOf" srcId="{4595DC09-0619-408F-9584-1E57F148F186}" destId="{07D7B029-CB96-433C-A279-5AB05DA3C3F5}" srcOrd="0" destOrd="0" presId="urn:microsoft.com/office/officeart/2005/8/layout/cycle6"/>
    <dgm:cxn modelId="{C80818ED-2C20-4E69-824D-076480ED85A8}" srcId="{48A522B7-1488-4F38-9B96-E6935D9875CE}" destId="{FAE262BB-3435-46B5-BC65-BD31767D04C2}" srcOrd="1" destOrd="0" parTransId="{6473A941-8571-46F8-9E90-F4051AE8D7A0}" sibTransId="{F07C7D34-B463-4C2A-B572-46DD411C9061}"/>
    <dgm:cxn modelId="{E991877A-CDE6-4BD5-B0D4-E72192679B45}" type="presParOf" srcId="{8E39C47F-2580-4F1E-B355-C44B9CCF7568}" destId="{DEB3D66D-BE32-453E-98C1-7BBB86EF4C23}" srcOrd="0" destOrd="0" presId="urn:microsoft.com/office/officeart/2005/8/layout/cycle6"/>
    <dgm:cxn modelId="{4146E4F1-2744-4BF3-86A2-BE34AD6A50ED}" type="presParOf" srcId="{8E39C47F-2580-4F1E-B355-C44B9CCF7568}" destId="{E7B2958C-B643-4F10-A5CF-CA09919AB70C}" srcOrd="1" destOrd="0" presId="urn:microsoft.com/office/officeart/2005/8/layout/cycle6"/>
    <dgm:cxn modelId="{7BFA5C00-AB0E-45CF-AC52-F050C6DBAE5F}" type="presParOf" srcId="{8E39C47F-2580-4F1E-B355-C44B9CCF7568}" destId="{FF1A4C43-019B-477B-81DF-3F8329772D15}" srcOrd="2" destOrd="0" presId="urn:microsoft.com/office/officeart/2005/8/layout/cycle6"/>
    <dgm:cxn modelId="{49E122B9-1644-4BB0-9541-80F8E5337A76}" type="presParOf" srcId="{8E39C47F-2580-4F1E-B355-C44B9CCF7568}" destId="{83E80C0A-D66D-48B8-8525-1183D58C6114}" srcOrd="3" destOrd="0" presId="urn:microsoft.com/office/officeart/2005/8/layout/cycle6"/>
    <dgm:cxn modelId="{0F44DAC0-A38A-4C4A-AF09-4E1C2E0DD5B7}" type="presParOf" srcId="{8E39C47F-2580-4F1E-B355-C44B9CCF7568}" destId="{83FC9053-5C71-4D86-8C21-3BAEF40A9B0E}" srcOrd="4" destOrd="0" presId="urn:microsoft.com/office/officeart/2005/8/layout/cycle6"/>
    <dgm:cxn modelId="{1F1993D3-B812-4D0A-946E-7BE32645F246}" type="presParOf" srcId="{8E39C47F-2580-4F1E-B355-C44B9CCF7568}" destId="{1CE47C75-6ADD-4ED6-B002-2CE242157DD2}" srcOrd="5" destOrd="0" presId="urn:microsoft.com/office/officeart/2005/8/layout/cycle6"/>
    <dgm:cxn modelId="{FB6CD48D-40C4-4F99-92B5-534466C1C031}" type="presParOf" srcId="{8E39C47F-2580-4F1E-B355-C44B9CCF7568}" destId="{07D7B029-CB96-433C-A279-5AB05DA3C3F5}" srcOrd="6" destOrd="0" presId="urn:microsoft.com/office/officeart/2005/8/layout/cycle6"/>
    <dgm:cxn modelId="{399194D1-B3C1-4404-A34C-30C42C9306AC}" type="presParOf" srcId="{8E39C47F-2580-4F1E-B355-C44B9CCF7568}" destId="{0D73EA72-278D-4535-85E7-2EE6FA47BA4D}" srcOrd="7" destOrd="0" presId="urn:microsoft.com/office/officeart/2005/8/layout/cycle6"/>
    <dgm:cxn modelId="{B5CE7E6B-4525-4611-A9AC-FFFA4660BD77}" type="presParOf" srcId="{8E39C47F-2580-4F1E-B355-C44B9CCF7568}" destId="{A89DF53E-DC16-409D-BB81-131143B3CE03}" srcOrd="8" destOrd="0" presId="urn:microsoft.com/office/officeart/2005/8/layout/cycle6"/>
    <dgm:cxn modelId="{D50382C2-D3FF-4013-9DCF-9810C7895A36}" type="presParOf" srcId="{8E39C47F-2580-4F1E-B355-C44B9CCF7568}" destId="{783E2F4B-8AF9-4C59-8438-525136737ED1}" srcOrd="9" destOrd="0" presId="urn:microsoft.com/office/officeart/2005/8/layout/cycle6"/>
    <dgm:cxn modelId="{46047AD9-E72F-4173-85D1-9E4DDE9185CF}" type="presParOf" srcId="{8E39C47F-2580-4F1E-B355-C44B9CCF7568}" destId="{58C25B2D-E0F9-4703-A69F-359BB36E1202}" srcOrd="10" destOrd="0" presId="urn:microsoft.com/office/officeart/2005/8/layout/cycle6"/>
    <dgm:cxn modelId="{EF9BF810-3CF3-4C3B-A6E4-AAFD8A8C228E}" type="presParOf" srcId="{8E39C47F-2580-4F1E-B355-C44B9CCF7568}" destId="{55826145-1ADF-48BA-A06B-91CEC12AE52B}" srcOrd="11" destOrd="0" presId="urn:microsoft.com/office/officeart/2005/8/layout/cycle6"/>
    <dgm:cxn modelId="{AAA913AF-AFD8-4766-8BC7-8FFA7484204A}" type="presParOf" srcId="{8E39C47F-2580-4F1E-B355-C44B9CCF7568}" destId="{41F54BF2-8EB2-4DC4-9573-8908C88A5ECC}" srcOrd="12" destOrd="0" presId="urn:microsoft.com/office/officeart/2005/8/layout/cycle6"/>
    <dgm:cxn modelId="{5222E939-7FF1-41B1-B9AF-7FC809EA4DA1}" type="presParOf" srcId="{8E39C47F-2580-4F1E-B355-C44B9CCF7568}" destId="{9A11B33A-2BE4-48AB-8086-AD76B4FB261A}" srcOrd="13" destOrd="0" presId="urn:microsoft.com/office/officeart/2005/8/layout/cycle6"/>
    <dgm:cxn modelId="{D1F9C378-5548-41A3-8F17-04AF8189191B}" type="presParOf" srcId="{8E39C47F-2580-4F1E-B355-C44B9CCF7568}" destId="{AD55857B-A4DE-462F-96A1-36875FF6C135}" srcOrd="14" destOrd="0" presId="urn:microsoft.com/office/officeart/2005/8/layout/cycle6"/>
  </dgm:cxnLst>
  <dgm:bg>
    <a:solidFill>
      <a:schemeClr val="tx1"/>
    </a:solidFill>
  </dgm:bg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B53DB7-DF34-4D19-B6EF-6E948B897F94}" type="doc">
      <dgm:prSet loTypeId="urn:microsoft.com/office/officeart/2005/8/layout/pyramid1" loCatId="pyramid" qsTypeId="urn:microsoft.com/office/officeart/2005/8/quickstyle/3d1" qsCatId="3D" csTypeId="urn:microsoft.com/office/officeart/2005/8/colors/colorful1" csCatId="colorful" phldr="1"/>
      <dgm:spPr/>
    </dgm:pt>
    <dgm:pt modelId="{D214F3C2-61F1-41A8-9487-74CE146BBBC7}">
      <dgm:prSet phldrT="[Text]"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endParaRPr lang="en-US" sz="1400" b="1" dirty="0"/>
        </a:p>
        <a:p>
          <a:pPr algn="ctr">
            <a:lnSpc>
              <a:spcPct val="100000"/>
            </a:lnSpc>
            <a:spcAft>
              <a:spcPts val="0"/>
            </a:spcAft>
          </a:pPr>
          <a:endParaRPr lang="en-US" sz="1000" b="0" dirty="0" err="1">
            <a:latin typeface="+mn-lt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b="0" dirty="0" err="1">
              <a:solidFill>
                <a:schemeClr val="bg1"/>
              </a:solidFill>
              <a:latin typeface="+mn-lt"/>
            </a:rPr>
            <a:t>Tự</a:t>
          </a:r>
          <a:r>
            <a:rPr lang="en-US" sz="1200" b="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dirty="0" err="1">
              <a:solidFill>
                <a:schemeClr val="bg1"/>
              </a:solidFill>
              <a:latin typeface="+mn-lt"/>
            </a:rPr>
            <a:t>thể</a:t>
          </a:r>
          <a:r>
            <a:rPr lang="en-US" sz="1200" b="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dirty="0" err="1">
              <a:solidFill>
                <a:schemeClr val="bg1"/>
              </a:solidFill>
              <a:latin typeface="+mn-lt"/>
            </a:rPr>
            <a:t>hiện</a:t>
          </a:r>
          <a:r>
            <a:rPr lang="en-US" sz="1200" b="0" dirty="0">
              <a:solidFill>
                <a:schemeClr val="bg1"/>
              </a:solidFill>
              <a:latin typeface="+mn-lt"/>
            </a:rPr>
            <a:t>,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b="0" dirty="0" err="1">
              <a:solidFill>
                <a:schemeClr val="bg1"/>
              </a:solidFill>
              <a:latin typeface="+mn-lt"/>
            </a:rPr>
            <a:t>muốn</a:t>
          </a:r>
          <a:r>
            <a:rPr lang="en-US" sz="1200" b="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dirty="0" err="1">
              <a:solidFill>
                <a:schemeClr val="bg1"/>
              </a:solidFill>
              <a:latin typeface="+mn-lt"/>
            </a:rPr>
            <a:t>sáng</a:t>
          </a:r>
          <a:r>
            <a:rPr lang="en-US" sz="1200" b="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dirty="0" err="1">
              <a:solidFill>
                <a:schemeClr val="bg1"/>
              </a:solidFill>
              <a:latin typeface="+mn-lt"/>
            </a:rPr>
            <a:t>tạo</a:t>
          </a:r>
          <a:r>
            <a:rPr lang="en-US" sz="1200" b="0" dirty="0">
              <a:solidFill>
                <a:schemeClr val="bg1"/>
              </a:solidFill>
              <a:latin typeface="+mn-lt"/>
            </a:rPr>
            <a:t>,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b="0" dirty="0" err="1">
              <a:solidFill>
                <a:schemeClr val="bg1"/>
              </a:solidFill>
              <a:latin typeface="+mn-lt"/>
            </a:rPr>
            <a:t>được</a:t>
          </a:r>
          <a:r>
            <a:rPr lang="en-US" sz="1200" b="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dirty="0" err="1">
              <a:solidFill>
                <a:schemeClr val="bg1"/>
              </a:solidFill>
              <a:latin typeface="+mn-lt"/>
            </a:rPr>
            <a:t>thể</a:t>
          </a:r>
          <a:r>
            <a:rPr lang="en-US" sz="1200" b="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dirty="0" err="1">
              <a:solidFill>
                <a:schemeClr val="bg1"/>
              </a:solidFill>
              <a:latin typeface="+mn-lt"/>
            </a:rPr>
            <a:t>hiện</a:t>
          </a:r>
          <a:r>
            <a:rPr lang="en-US" sz="1200" b="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dirty="0" err="1">
              <a:solidFill>
                <a:schemeClr val="bg1"/>
              </a:solidFill>
              <a:latin typeface="+mn-lt"/>
            </a:rPr>
            <a:t>khả</a:t>
          </a:r>
          <a:r>
            <a:rPr lang="en-US" sz="1200" b="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dirty="0" err="1">
              <a:solidFill>
                <a:schemeClr val="bg1"/>
              </a:solidFill>
              <a:latin typeface="+mn-lt"/>
            </a:rPr>
            <a:t>năng</a:t>
          </a:r>
          <a:r>
            <a:rPr lang="en-US" sz="1200" b="0" dirty="0">
              <a:solidFill>
                <a:schemeClr val="bg1"/>
              </a:solidFill>
              <a:latin typeface="+mn-lt"/>
            </a:rPr>
            <a:t>,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b="0" dirty="0" err="1">
              <a:solidFill>
                <a:schemeClr val="bg1"/>
              </a:solidFill>
              <a:latin typeface="+mn-lt"/>
            </a:rPr>
            <a:t>được</a:t>
          </a:r>
          <a:r>
            <a:rPr lang="en-US" sz="1200" b="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dirty="0" err="1">
              <a:solidFill>
                <a:schemeClr val="bg1"/>
              </a:solidFill>
              <a:latin typeface="+mn-lt"/>
            </a:rPr>
            <a:t>công</a:t>
          </a:r>
          <a:r>
            <a:rPr lang="en-US" sz="1200" b="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dirty="0" err="1">
              <a:solidFill>
                <a:schemeClr val="bg1"/>
              </a:solidFill>
              <a:latin typeface="+mn-lt"/>
            </a:rPr>
            <a:t>nhận</a:t>
          </a:r>
          <a:r>
            <a:rPr lang="en-US" sz="1200" b="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dirty="0" err="1">
              <a:solidFill>
                <a:schemeClr val="bg1"/>
              </a:solidFill>
              <a:latin typeface="+mn-lt"/>
            </a:rPr>
            <a:t>thành</a:t>
          </a:r>
          <a:r>
            <a:rPr lang="en-US" sz="1200" b="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dirty="0" err="1">
              <a:solidFill>
                <a:schemeClr val="bg1"/>
              </a:solidFill>
              <a:latin typeface="+mn-lt"/>
            </a:rPr>
            <a:t>đạt</a:t>
          </a:r>
          <a:r>
            <a:rPr lang="en-US" sz="1200" b="0" dirty="0">
              <a:solidFill>
                <a:schemeClr val="bg1"/>
              </a:solidFill>
              <a:latin typeface="+mn-lt"/>
            </a:rPr>
            <a:t> 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en-US" sz="1400" b="1" dirty="0">
              <a:latin typeface="+mn-lt"/>
              <a:cs typeface="Times New Roman" panose="02020603050405020304" pitchFamily="18" charset="0"/>
            </a:rPr>
            <a:t>THỂ HIỆN BẢN THÂN</a:t>
          </a:r>
        </a:p>
      </dgm:t>
    </dgm:pt>
    <dgm:pt modelId="{928EE87C-7B36-4428-BCD4-43CDA046DF8D}" type="parTrans" cxnId="{AB706750-56F8-40B8-B483-21EA5553664D}">
      <dgm:prSet/>
      <dgm:spPr/>
      <dgm:t>
        <a:bodyPr/>
        <a:lstStyle/>
        <a:p>
          <a:endParaRPr lang="en-US"/>
        </a:p>
      </dgm:t>
    </dgm:pt>
    <dgm:pt modelId="{2682BD5D-C8B2-4384-B388-6376C9DF0E29}" type="sibTrans" cxnId="{AB706750-56F8-40B8-B483-21EA5553664D}">
      <dgm:prSet/>
      <dgm:spPr/>
      <dgm:t>
        <a:bodyPr/>
        <a:lstStyle/>
        <a:p>
          <a:endParaRPr lang="en-US"/>
        </a:p>
      </dgm:t>
    </dgm:pt>
    <dgm:pt modelId="{8E2A13E4-F1BC-4BCC-9822-2B8D2FE60018}">
      <dgm:prSet phldrT="[Text]" custT="1"/>
      <dgm:spPr/>
      <dgm:t>
        <a:bodyPr/>
        <a:lstStyle/>
        <a:p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toàn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thể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gia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đình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</a:p>
        <a:p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sức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khỏe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tài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sản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đảm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bảo</a:t>
          </a:r>
          <a:endParaRPr lang="en-US" sz="14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ĐƯỢC AN TOÀN</a:t>
          </a:r>
        </a:p>
      </dgm:t>
    </dgm:pt>
    <dgm:pt modelId="{BBEDF313-2BB5-4696-940A-C6DADDE3313C}" type="parTrans" cxnId="{5545A516-FB36-4864-9A93-DBFE9A8F4021}">
      <dgm:prSet/>
      <dgm:spPr/>
      <dgm:t>
        <a:bodyPr/>
        <a:lstStyle/>
        <a:p>
          <a:endParaRPr lang="en-US"/>
        </a:p>
      </dgm:t>
    </dgm:pt>
    <dgm:pt modelId="{E4738FAA-DC3A-4DC4-8758-493E38F40A72}" type="sibTrans" cxnId="{5545A516-FB36-4864-9A93-DBFE9A8F4021}">
      <dgm:prSet/>
      <dgm:spPr/>
      <dgm:t>
        <a:bodyPr/>
        <a:lstStyle/>
        <a:p>
          <a:endParaRPr lang="en-US"/>
        </a:p>
      </dgm:t>
    </dgm:pt>
    <dgm:pt modelId="{6D73D1CA-6CD6-4641-9192-288B2B1158C8}">
      <dgm:prSet phldrT="[Text]" custT="1"/>
      <dgm:spPr/>
      <dgm:t>
        <a:bodyPr/>
        <a:lstStyle/>
        <a:p>
          <a:endParaRPr lang="en-US" sz="1200" dirty="0"/>
        </a:p>
        <a:p>
          <a:r>
            <a:rPr lang="en-US" sz="1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Thở</a:t>
          </a:r>
          <a:r>
            <a: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ăn</a:t>
          </a:r>
          <a:r>
            <a: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uống</a:t>
          </a:r>
          <a:r>
            <a: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dục</a:t>
          </a:r>
          <a:r>
            <a: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nghỉ</a:t>
          </a:r>
          <a:r>
            <a: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ngơi</a:t>
          </a:r>
          <a:r>
            <a: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nơi</a:t>
          </a:r>
          <a:r>
            <a: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trú</a:t>
          </a:r>
          <a:r>
            <a: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ngụ</a:t>
          </a:r>
          <a:r>
            <a: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tiết</a:t>
          </a:r>
          <a:endParaRPr lang="en-US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NHU CẦU THIẾT YẾU</a:t>
          </a:r>
        </a:p>
      </dgm:t>
    </dgm:pt>
    <dgm:pt modelId="{063ECF15-8647-43D4-99D4-4C5E4973223B}" type="parTrans" cxnId="{FFE2BAE6-E42A-48C2-B67A-E02FC745FC57}">
      <dgm:prSet/>
      <dgm:spPr/>
      <dgm:t>
        <a:bodyPr/>
        <a:lstStyle/>
        <a:p>
          <a:endParaRPr lang="en-US"/>
        </a:p>
      </dgm:t>
    </dgm:pt>
    <dgm:pt modelId="{B6909BD4-D7AA-4E51-8246-809D50B1BE35}" type="sibTrans" cxnId="{FFE2BAE6-E42A-48C2-B67A-E02FC745FC57}">
      <dgm:prSet/>
      <dgm:spPr/>
      <dgm:t>
        <a:bodyPr/>
        <a:lstStyle/>
        <a:p>
          <a:endParaRPr lang="en-US"/>
        </a:p>
      </dgm:t>
    </dgm:pt>
    <dgm:pt modelId="{01D1DB4F-275A-4D39-8738-EFD421B40A34}">
      <dgm:prSet custT="1"/>
      <dgm:spPr/>
      <dgm:t>
        <a:bodyPr/>
        <a:lstStyle/>
        <a:p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Muốn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thuộc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một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nào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đó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muốn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gia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đình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yên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ấm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bè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hữu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tin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cậy</a:t>
          </a:r>
          <a:endParaRPr lang="en-US" sz="14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ĐƯỢC HÒA HỢP</a:t>
          </a:r>
        </a:p>
      </dgm:t>
    </dgm:pt>
    <dgm:pt modelId="{526E0913-30A4-4357-BDE1-218F68F3ADB3}" type="parTrans" cxnId="{B5239FDD-2417-460E-8DAF-9366B7F81AC4}">
      <dgm:prSet/>
      <dgm:spPr/>
      <dgm:t>
        <a:bodyPr/>
        <a:lstStyle/>
        <a:p>
          <a:endParaRPr lang="en-US"/>
        </a:p>
      </dgm:t>
    </dgm:pt>
    <dgm:pt modelId="{B5E6EDE5-6794-46D1-9EEE-019DD3156EA5}" type="sibTrans" cxnId="{B5239FDD-2417-460E-8DAF-9366B7F81AC4}">
      <dgm:prSet/>
      <dgm:spPr/>
      <dgm:t>
        <a:bodyPr/>
        <a:lstStyle/>
        <a:p>
          <a:endParaRPr lang="en-US"/>
        </a:p>
      </dgm:t>
    </dgm:pt>
    <dgm:pt modelId="{820FFA9F-A3CA-4399-9B0E-1D7D4793C705}">
      <dgm:prSet custT="1"/>
      <dgm:spPr/>
      <dgm:t>
        <a:bodyPr/>
        <a:lstStyle/>
        <a:p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Nhu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cầu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tôn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trọng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kính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mến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14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tưởng</a:t>
          </a:r>
          <a:endParaRPr lang="en-US" sz="14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400" b="1" dirty="0">
              <a:latin typeface="+mn-lt"/>
            </a:rPr>
            <a:t>ĐƯỢC</a:t>
          </a:r>
          <a:r>
            <a:rPr lang="en-US" sz="1400" b="1" dirty="0"/>
            <a:t> TÔN TRỌNG</a:t>
          </a:r>
        </a:p>
      </dgm:t>
    </dgm:pt>
    <dgm:pt modelId="{D5FEEBA2-CE4A-4DA0-9032-33B5FE256E1F}" type="parTrans" cxnId="{F6AAD23F-4F1D-4184-98D2-85BA6C3E28CD}">
      <dgm:prSet/>
      <dgm:spPr/>
      <dgm:t>
        <a:bodyPr/>
        <a:lstStyle/>
        <a:p>
          <a:endParaRPr lang="en-US"/>
        </a:p>
      </dgm:t>
    </dgm:pt>
    <dgm:pt modelId="{A037DC4B-BDE8-4BBC-A67B-EF7C902894D6}" type="sibTrans" cxnId="{F6AAD23F-4F1D-4184-98D2-85BA6C3E28CD}">
      <dgm:prSet/>
      <dgm:spPr/>
      <dgm:t>
        <a:bodyPr/>
        <a:lstStyle/>
        <a:p>
          <a:endParaRPr lang="en-US"/>
        </a:p>
      </dgm:t>
    </dgm:pt>
    <dgm:pt modelId="{8E84A8C4-AE58-4A92-843E-271EBDB322A4}" type="pres">
      <dgm:prSet presAssocID="{E4B53DB7-DF34-4D19-B6EF-6E948B897F94}" presName="Name0" presStyleCnt="0">
        <dgm:presLayoutVars>
          <dgm:dir/>
          <dgm:animLvl val="lvl"/>
          <dgm:resizeHandles val="exact"/>
        </dgm:presLayoutVars>
      </dgm:prSet>
      <dgm:spPr/>
    </dgm:pt>
    <dgm:pt modelId="{971510B6-8DD4-449B-9FEE-7428C7EE8931}" type="pres">
      <dgm:prSet presAssocID="{D214F3C2-61F1-41A8-9487-74CE146BBBC7}" presName="Name8" presStyleCnt="0"/>
      <dgm:spPr/>
    </dgm:pt>
    <dgm:pt modelId="{85B0061D-6ED4-43A8-897B-A81A0DB10760}" type="pres">
      <dgm:prSet presAssocID="{D214F3C2-61F1-41A8-9487-74CE146BBBC7}" presName="level" presStyleLbl="node1" presStyleIdx="0" presStyleCnt="5" custScaleX="98583" custScaleY="12052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C2B2DD-081A-42F4-BFDB-CF20D05DCC1B}" type="pres">
      <dgm:prSet presAssocID="{D214F3C2-61F1-41A8-9487-74CE146BBBC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9E836-A792-4EF5-B453-B431D670F12E}" type="pres">
      <dgm:prSet presAssocID="{820FFA9F-A3CA-4399-9B0E-1D7D4793C705}" presName="Name8" presStyleCnt="0"/>
      <dgm:spPr/>
    </dgm:pt>
    <dgm:pt modelId="{1318AACB-16D5-44C1-9C4A-031C59CEE3FE}" type="pres">
      <dgm:prSet presAssocID="{820FFA9F-A3CA-4399-9B0E-1D7D4793C705}" presName="level" presStyleLbl="node1" presStyleIdx="1" presStyleCnt="5" custScaleX="100989" custScaleY="6676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217BF0-5D5A-42EF-B0B7-9EE4E8A6E55F}" type="pres">
      <dgm:prSet presAssocID="{820FFA9F-A3CA-4399-9B0E-1D7D4793C70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FA53C5-2D29-4437-9F71-26CC9B4CDAC0}" type="pres">
      <dgm:prSet presAssocID="{01D1DB4F-275A-4D39-8738-EFD421B40A34}" presName="Name8" presStyleCnt="0"/>
      <dgm:spPr/>
    </dgm:pt>
    <dgm:pt modelId="{FF636FF6-1603-4947-BB03-778A4A5634ED}" type="pres">
      <dgm:prSet presAssocID="{01D1DB4F-275A-4D39-8738-EFD421B40A34}" presName="level" presStyleLbl="node1" presStyleIdx="2" presStyleCnt="5" custScaleX="100463" custScaleY="5825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BEF2DB-78A3-4724-BF7D-960EDF5BC5C6}" type="pres">
      <dgm:prSet presAssocID="{01D1DB4F-275A-4D39-8738-EFD421B40A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17A5F-06CA-4E11-9C54-D4EFD64227F3}" type="pres">
      <dgm:prSet presAssocID="{8E2A13E4-F1BC-4BCC-9822-2B8D2FE60018}" presName="Name8" presStyleCnt="0"/>
      <dgm:spPr/>
    </dgm:pt>
    <dgm:pt modelId="{AD8CEE6E-B347-415F-9EF0-23794B9470DA}" type="pres">
      <dgm:prSet presAssocID="{8E2A13E4-F1BC-4BCC-9822-2B8D2FE60018}" presName="level" presStyleLbl="node1" presStyleIdx="3" presStyleCnt="5" custScaleX="99538" custScaleY="6508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E778A8-B034-48E5-BFD6-B9937C31C418}" type="pres">
      <dgm:prSet presAssocID="{8E2A13E4-F1BC-4BCC-9822-2B8D2FE6001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0016B5-2186-4963-B317-F3E8C39D3BD6}" type="pres">
      <dgm:prSet presAssocID="{6D73D1CA-6CD6-4641-9192-288B2B1158C8}" presName="Name8" presStyleCnt="0"/>
      <dgm:spPr/>
    </dgm:pt>
    <dgm:pt modelId="{67519321-C267-489A-8F68-90DB5516054D}" type="pres">
      <dgm:prSet presAssocID="{6D73D1CA-6CD6-4641-9192-288B2B1158C8}" presName="level" presStyleLbl="node1" presStyleIdx="4" presStyleCnt="5" custScaleY="668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858C0-D71C-4256-A4FD-FA15D040F5DC}" type="pres">
      <dgm:prSet presAssocID="{6D73D1CA-6CD6-4641-9192-288B2B1158C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14BF73-A7A3-460E-87C2-9C0253EEF7EF}" type="presOf" srcId="{820FFA9F-A3CA-4399-9B0E-1D7D4793C705}" destId="{1318AACB-16D5-44C1-9C4A-031C59CEE3FE}" srcOrd="0" destOrd="0" presId="urn:microsoft.com/office/officeart/2005/8/layout/pyramid1"/>
    <dgm:cxn modelId="{E011F56C-F3DA-4C3D-8829-5DE913105AD9}" type="presOf" srcId="{E4B53DB7-DF34-4D19-B6EF-6E948B897F94}" destId="{8E84A8C4-AE58-4A92-843E-271EBDB322A4}" srcOrd="0" destOrd="0" presId="urn:microsoft.com/office/officeart/2005/8/layout/pyramid1"/>
    <dgm:cxn modelId="{841E8D92-4525-47C2-B0CB-E4B5BD2DA9FE}" type="presOf" srcId="{8E2A13E4-F1BC-4BCC-9822-2B8D2FE60018}" destId="{AD8CEE6E-B347-415F-9EF0-23794B9470DA}" srcOrd="0" destOrd="0" presId="urn:microsoft.com/office/officeart/2005/8/layout/pyramid1"/>
    <dgm:cxn modelId="{EA630196-2330-4DAB-ACA9-99A1CCD95B6E}" type="presOf" srcId="{6D73D1CA-6CD6-4641-9192-288B2B1158C8}" destId="{67519321-C267-489A-8F68-90DB5516054D}" srcOrd="0" destOrd="0" presId="urn:microsoft.com/office/officeart/2005/8/layout/pyramid1"/>
    <dgm:cxn modelId="{86C868E8-28B8-4D4A-9DB4-0F7FF74485BE}" type="presOf" srcId="{8E2A13E4-F1BC-4BCC-9822-2B8D2FE60018}" destId="{A2E778A8-B034-48E5-BFD6-B9937C31C418}" srcOrd="1" destOrd="0" presId="urn:microsoft.com/office/officeart/2005/8/layout/pyramid1"/>
    <dgm:cxn modelId="{20EF4B14-CD19-4D03-A983-375A6718DB18}" type="presOf" srcId="{D214F3C2-61F1-41A8-9487-74CE146BBBC7}" destId="{51C2B2DD-081A-42F4-BFDB-CF20D05DCC1B}" srcOrd="1" destOrd="0" presId="urn:microsoft.com/office/officeart/2005/8/layout/pyramid1"/>
    <dgm:cxn modelId="{FFE2BAE6-E42A-48C2-B67A-E02FC745FC57}" srcId="{E4B53DB7-DF34-4D19-B6EF-6E948B897F94}" destId="{6D73D1CA-6CD6-4641-9192-288B2B1158C8}" srcOrd="4" destOrd="0" parTransId="{063ECF15-8647-43D4-99D4-4C5E4973223B}" sibTransId="{B6909BD4-D7AA-4E51-8246-809D50B1BE35}"/>
    <dgm:cxn modelId="{B5239FDD-2417-460E-8DAF-9366B7F81AC4}" srcId="{E4B53DB7-DF34-4D19-B6EF-6E948B897F94}" destId="{01D1DB4F-275A-4D39-8738-EFD421B40A34}" srcOrd="2" destOrd="0" parTransId="{526E0913-30A4-4357-BDE1-218F68F3ADB3}" sibTransId="{B5E6EDE5-6794-46D1-9EEE-019DD3156EA5}"/>
    <dgm:cxn modelId="{B4882324-060C-430D-8858-FE2EAC697CCC}" type="presOf" srcId="{01D1DB4F-275A-4D39-8738-EFD421B40A34}" destId="{FF636FF6-1603-4947-BB03-778A4A5634ED}" srcOrd="0" destOrd="0" presId="urn:microsoft.com/office/officeart/2005/8/layout/pyramid1"/>
    <dgm:cxn modelId="{5545A516-FB36-4864-9A93-DBFE9A8F4021}" srcId="{E4B53DB7-DF34-4D19-B6EF-6E948B897F94}" destId="{8E2A13E4-F1BC-4BCC-9822-2B8D2FE60018}" srcOrd="3" destOrd="0" parTransId="{BBEDF313-2BB5-4696-940A-C6DADDE3313C}" sibTransId="{E4738FAA-DC3A-4DC4-8758-493E38F40A72}"/>
    <dgm:cxn modelId="{75C8228A-DB7B-4D37-8BFC-799C966967F9}" type="presOf" srcId="{820FFA9F-A3CA-4399-9B0E-1D7D4793C705}" destId="{FE217BF0-5D5A-42EF-B0B7-9EE4E8A6E55F}" srcOrd="1" destOrd="0" presId="urn:microsoft.com/office/officeart/2005/8/layout/pyramid1"/>
    <dgm:cxn modelId="{77E2388E-ACB6-4225-B66E-69AEB4D802F8}" type="presOf" srcId="{D214F3C2-61F1-41A8-9487-74CE146BBBC7}" destId="{85B0061D-6ED4-43A8-897B-A81A0DB10760}" srcOrd="0" destOrd="0" presId="urn:microsoft.com/office/officeart/2005/8/layout/pyramid1"/>
    <dgm:cxn modelId="{2161F300-DC92-4AA3-B9C4-C93CF1D31A20}" type="presOf" srcId="{01D1DB4F-275A-4D39-8738-EFD421B40A34}" destId="{F4BEF2DB-78A3-4724-BF7D-960EDF5BC5C6}" srcOrd="1" destOrd="0" presId="urn:microsoft.com/office/officeart/2005/8/layout/pyramid1"/>
    <dgm:cxn modelId="{AB706750-56F8-40B8-B483-21EA5553664D}" srcId="{E4B53DB7-DF34-4D19-B6EF-6E948B897F94}" destId="{D214F3C2-61F1-41A8-9487-74CE146BBBC7}" srcOrd="0" destOrd="0" parTransId="{928EE87C-7B36-4428-BCD4-43CDA046DF8D}" sibTransId="{2682BD5D-C8B2-4384-B388-6376C9DF0E29}"/>
    <dgm:cxn modelId="{F6AAD23F-4F1D-4184-98D2-85BA6C3E28CD}" srcId="{E4B53DB7-DF34-4D19-B6EF-6E948B897F94}" destId="{820FFA9F-A3CA-4399-9B0E-1D7D4793C705}" srcOrd="1" destOrd="0" parTransId="{D5FEEBA2-CE4A-4DA0-9032-33B5FE256E1F}" sibTransId="{A037DC4B-BDE8-4BBC-A67B-EF7C902894D6}"/>
    <dgm:cxn modelId="{E745C340-81A9-454D-97D5-7776616CF932}" type="presOf" srcId="{6D73D1CA-6CD6-4641-9192-288B2B1158C8}" destId="{2FE858C0-D71C-4256-A4FD-FA15D040F5DC}" srcOrd="1" destOrd="0" presId="urn:microsoft.com/office/officeart/2005/8/layout/pyramid1"/>
    <dgm:cxn modelId="{ED033BB7-B7BA-4E90-8D37-DAA511D07A0C}" type="presParOf" srcId="{8E84A8C4-AE58-4A92-843E-271EBDB322A4}" destId="{971510B6-8DD4-449B-9FEE-7428C7EE8931}" srcOrd="0" destOrd="0" presId="urn:microsoft.com/office/officeart/2005/8/layout/pyramid1"/>
    <dgm:cxn modelId="{8D863A0D-2D7B-4786-B552-75FC458186F8}" type="presParOf" srcId="{971510B6-8DD4-449B-9FEE-7428C7EE8931}" destId="{85B0061D-6ED4-43A8-897B-A81A0DB10760}" srcOrd="0" destOrd="0" presId="urn:microsoft.com/office/officeart/2005/8/layout/pyramid1"/>
    <dgm:cxn modelId="{C8B4B026-57DC-4565-BA2E-3D7A20DFB1A2}" type="presParOf" srcId="{971510B6-8DD4-449B-9FEE-7428C7EE8931}" destId="{51C2B2DD-081A-42F4-BFDB-CF20D05DCC1B}" srcOrd="1" destOrd="0" presId="urn:microsoft.com/office/officeart/2005/8/layout/pyramid1"/>
    <dgm:cxn modelId="{D255CE60-054C-4943-95FD-984E41E9304D}" type="presParOf" srcId="{8E84A8C4-AE58-4A92-843E-271EBDB322A4}" destId="{6469E836-A792-4EF5-B453-B431D670F12E}" srcOrd="1" destOrd="0" presId="urn:microsoft.com/office/officeart/2005/8/layout/pyramid1"/>
    <dgm:cxn modelId="{27E2852D-08CF-4BB8-9679-4EA7454BF9D6}" type="presParOf" srcId="{6469E836-A792-4EF5-B453-B431D670F12E}" destId="{1318AACB-16D5-44C1-9C4A-031C59CEE3FE}" srcOrd="0" destOrd="0" presId="urn:microsoft.com/office/officeart/2005/8/layout/pyramid1"/>
    <dgm:cxn modelId="{B1D2E8E4-28EC-4A11-ABAE-41EB42486EF7}" type="presParOf" srcId="{6469E836-A792-4EF5-B453-B431D670F12E}" destId="{FE217BF0-5D5A-42EF-B0B7-9EE4E8A6E55F}" srcOrd="1" destOrd="0" presId="urn:microsoft.com/office/officeart/2005/8/layout/pyramid1"/>
    <dgm:cxn modelId="{0B7C56EF-D39C-486A-9596-A0E761229C67}" type="presParOf" srcId="{8E84A8C4-AE58-4A92-843E-271EBDB322A4}" destId="{1BFA53C5-2D29-4437-9F71-26CC9B4CDAC0}" srcOrd="2" destOrd="0" presId="urn:microsoft.com/office/officeart/2005/8/layout/pyramid1"/>
    <dgm:cxn modelId="{2BCE5E31-9832-4D80-8032-C98E23511B87}" type="presParOf" srcId="{1BFA53C5-2D29-4437-9F71-26CC9B4CDAC0}" destId="{FF636FF6-1603-4947-BB03-778A4A5634ED}" srcOrd="0" destOrd="0" presId="urn:microsoft.com/office/officeart/2005/8/layout/pyramid1"/>
    <dgm:cxn modelId="{8902EA1A-0E8F-4E63-9C04-BF9776CAD214}" type="presParOf" srcId="{1BFA53C5-2D29-4437-9F71-26CC9B4CDAC0}" destId="{F4BEF2DB-78A3-4724-BF7D-960EDF5BC5C6}" srcOrd="1" destOrd="0" presId="urn:microsoft.com/office/officeart/2005/8/layout/pyramid1"/>
    <dgm:cxn modelId="{0F58EECA-BF59-419D-81B2-6AD541BCCC93}" type="presParOf" srcId="{8E84A8C4-AE58-4A92-843E-271EBDB322A4}" destId="{2F317A5F-06CA-4E11-9C54-D4EFD64227F3}" srcOrd="3" destOrd="0" presId="urn:microsoft.com/office/officeart/2005/8/layout/pyramid1"/>
    <dgm:cxn modelId="{1CA37565-5661-4A94-A719-E5447CF75E6A}" type="presParOf" srcId="{2F317A5F-06CA-4E11-9C54-D4EFD64227F3}" destId="{AD8CEE6E-B347-415F-9EF0-23794B9470DA}" srcOrd="0" destOrd="0" presId="urn:microsoft.com/office/officeart/2005/8/layout/pyramid1"/>
    <dgm:cxn modelId="{9CF2DAF8-347B-41E2-A6AF-F47A73A3F965}" type="presParOf" srcId="{2F317A5F-06CA-4E11-9C54-D4EFD64227F3}" destId="{A2E778A8-B034-48E5-BFD6-B9937C31C418}" srcOrd="1" destOrd="0" presId="urn:microsoft.com/office/officeart/2005/8/layout/pyramid1"/>
    <dgm:cxn modelId="{E43E6A12-75E8-47E5-87FF-57DA4FAEBD62}" type="presParOf" srcId="{8E84A8C4-AE58-4A92-843E-271EBDB322A4}" destId="{A10016B5-2186-4963-B317-F3E8C39D3BD6}" srcOrd="4" destOrd="0" presId="urn:microsoft.com/office/officeart/2005/8/layout/pyramid1"/>
    <dgm:cxn modelId="{D63F38F4-3598-445C-8D0A-B70FC6B20DD9}" type="presParOf" srcId="{A10016B5-2186-4963-B317-F3E8C39D3BD6}" destId="{67519321-C267-489A-8F68-90DB5516054D}" srcOrd="0" destOrd="0" presId="urn:microsoft.com/office/officeart/2005/8/layout/pyramid1"/>
    <dgm:cxn modelId="{E6BA2FD9-1CF6-4510-A090-06F359A444E1}" type="presParOf" srcId="{A10016B5-2186-4963-B317-F3E8C39D3BD6}" destId="{2FE858C0-D71C-4256-A4FD-FA15D040F5DC}" srcOrd="1" destOrd="0" presId="urn:microsoft.com/office/officeart/2005/8/layout/pyramid1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E22A88-A541-46AA-A324-AD26EB72428D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C2B295C-B2AA-4397-BD01-C08B2FD40149}">
      <dgm:prSet phldrT="[Text]"/>
      <dgm:spPr/>
      <dgm:t>
        <a:bodyPr/>
        <a:lstStyle/>
        <a:p>
          <a:r>
            <a:rPr lang="en-US" dirty="0" err="1"/>
            <a:t>Phân</a:t>
          </a:r>
          <a:r>
            <a:rPr lang="en-US" dirty="0"/>
            <a:t> </a:t>
          </a:r>
          <a:r>
            <a:rPr lang="en-US" dirty="0" err="1"/>
            <a:t>tích</a:t>
          </a:r>
          <a:r>
            <a:rPr lang="en-US" dirty="0"/>
            <a:t> </a:t>
          </a:r>
          <a:r>
            <a:rPr lang="en-US" dirty="0" err="1"/>
            <a:t>tình</a:t>
          </a:r>
          <a:r>
            <a:rPr lang="en-US" dirty="0"/>
            <a:t> </a:t>
          </a:r>
          <a:r>
            <a:rPr lang="en-US" dirty="0" err="1"/>
            <a:t>hình</a:t>
          </a:r>
          <a:endParaRPr lang="en-US" dirty="0"/>
        </a:p>
      </dgm:t>
    </dgm:pt>
    <dgm:pt modelId="{2438004E-34A3-49D4-B3AE-CFA4D4B7DAB4}" type="parTrans" cxnId="{AC481FA9-4418-48A1-881B-D7AE5C6EF6AA}">
      <dgm:prSet/>
      <dgm:spPr/>
      <dgm:t>
        <a:bodyPr/>
        <a:lstStyle/>
        <a:p>
          <a:endParaRPr lang="en-US"/>
        </a:p>
      </dgm:t>
    </dgm:pt>
    <dgm:pt modelId="{69D9F0A7-C8F2-4BAF-9F05-BFB1629501B2}" type="sibTrans" cxnId="{AC481FA9-4418-48A1-881B-D7AE5C6EF6AA}">
      <dgm:prSet/>
      <dgm:spPr/>
      <dgm:t>
        <a:bodyPr/>
        <a:lstStyle/>
        <a:p>
          <a:endParaRPr lang="en-US"/>
        </a:p>
      </dgm:t>
    </dgm:pt>
    <dgm:pt modelId="{720CB1B5-34FD-4996-9B44-88FA0BE47C58}">
      <dgm:prSet phldrT="[Text]"/>
      <dgm:spPr/>
      <dgm:t>
        <a:bodyPr/>
        <a:lstStyle/>
        <a:p>
          <a:r>
            <a:rPr lang="en-US" dirty="0" err="1"/>
            <a:t>Đặt</a:t>
          </a:r>
          <a:r>
            <a:rPr lang="en-US" dirty="0"/>
            <a:t> </a:t>
          </a:r>
          <a:r>
            <a:rPr lang="en-US" dirty="0" err="1"/>
            <a:t>ra</a:t>
          </a:r>
          <a:r>
            <a:rPr lang="en-US" dirty="0"/>
            <a:t> </a:t>
          </a:r>
          <a:r>
            <a:rPr lang="en-US" dirty="0" err="1"/>
            <a:t>mục</a:t>
          </a:r>
          <a:r>
            <a:rPr lang="en-US" dirty="0"/>
            <a:t> </a:t>
          </a:r>
          <a:r>
            <a:rPr lang="en-US" dirty="0" err="1"/>
            <a:t>tiêu</a:t>
          </a:r>
          <a:r>
            <a:rPr lang="en-US" dirty="0"/>
            <a:t> </a:t>
          </a:r>
          <a:r>
            <a:rPr lang="en-US" dirty="0" err="1"/>
            <a:t>thực</a:t>
          </a:r>
          <a:r>
            <a:rPr lang="en-US" dirty="0"/>
            <a:t> </a:t>
          </a:r>
          <a:r>
            <a:rPr lang="en-US" dirty="0" err="1"/>
            <a:t>tế</a:t>
          </a:r>
          <a:endParaRPr lang="en-US" dirty="0"/>
        </a:p>
      </dgm:t>
    </dgm:pt>
    <dgm:pt modelId="{52AF67FA-A9B5-4795-B613-1D01D40650C1}" type="parTrans" cxnId="{0D6006BF-AAB2-49FC-852C-F2C5B7AE1D6A}">
      <dgm:prSet/>
      <dgm:spPr/>
      <dgm:t>
        <a:bodyPr/>
        <a:lstStyle/>
        <a:p>
          <a:endParaRPr lang="en-US"/>
        </a:p>
      </dgm:t>
    </dgm:pt>
    <dgm:pt modelId="{D1905BF6-FDE4-4627-9365-2350F909EF24}" type="sibTrans" cxnId="{0D6006BF-AAB2-49FC-852C-F2C5B7AE1D6A}">
      <dgm:prSet/>
      <dgm:spPr/>
      <dgm:t>
        <a:bodyPr/>
        <a:lstStyle/>
        <a:p>
          <a:endParaRPr lang="en-US"/>
        </a:p>
      </dgm:t>
    </dgm:pt>
    <dgm:pt modelId="{3A67D3D8-7B19-4914-87CD-E7A2A77707E8}">
      <dgm:prSet phldrT="[Text]"/>
      <dgm:spPr/>
      <dgm:t>
        <a:bodyPr/>
        <a:lstStyle/>
        <a:p>
          <a:r>
            <a:rPr lang="en-US" dirty="0" err="1"/>
            <a:t>Khích</a:t>
          </a:r>
          <a:r>
            <a:rPr lang="en-US" dirty="0"/>
            <a:t> </a:t>
          </a:r>
          <a:r>
            <a:rPr lang="en-US" dirty="0" err="1"/>
            <a:t>lệ</a:t>
          </a:r>
          <a:r>
            <a:rPr lang="en-US" dirty="0"/>
            <a:t> </a:t>
          </a:r>
          <a:r>
            <a:rPr lang="en-US" dirty="0" err="1"/>
            <a:t>động</a:t>
          </a:r>
          <a:r>
            <a:rPr lang="en-US" dirty="0"/>
            <a:t> </a:t>
          </a:r>
          <a:r>
            <a:rPr lang="en-US" dirty="0" err="1"/>
            <a:t>viên</a:t>
          </a:r>
          <a:r>
            <a:rPr lang="en-US" dirty="0"/>
            <a:t> GV,NV</a:t>
          </a:r>
        </a:p>
      </dgm:t>
    </dgm:pt>
    <dgm:pt modelId="{55699ED1-9714-48D7-AC06-3D2BD4CE3FD7}" type="parTrans" cxnId="{383AC11E-2934-4E99-8A49-8A2B6330DEE6}">
      <dgm:prSet/>
      <dgm:spPr/>
      <dgm:t>
        <a:bodyPr/>
        <a:lstStyle/>
        <a:p>
          <a:endParaRPr lang="en-US"/>
        </a:p>
      </dgm:t>
    </dgm:pt>
    <dgm:pt modelId="{49057A1B-6CAF-4683-B35D-9DAF59B07422}" type="sibTrans" cxnId="{383AC11E-2934-4E99-8A49-8A2B6330DEE6}">
      <dgm:prSet/>
      <dgm:spPr/>
      <dgm:t>
        <a:bodyPr/>
        <a:lstStyle/>
        <a:p>
          <a:endParaRPr lang="en-US"/>
        </a:p>
      </dgm:t>
    </dgm:pt>
    <dgm:pt modelId="{A1E217D0-CA51-40F4-B6E9-D2686FD02B53}">
      <dgm:prSet phldrT="[Text]"/>
      <dgm:spPr/>
      <dgm:t>
        <a:bodyPr/>
        <a:lstStyle/>
        <a:p>
          <a:r>
            <a:rPr lang="en-US" dirty="0" err="1"/>
            <a:t>Quản</a:t>
          </a:r>
          <a:r>
            <a:rPr lang="en-US" dirty="0"/>
            <a:t> </a:t>
          </a:r>
          <a:r>
            <a:rPr lang="en-US" dirty="0" err="1"/>
            <a:t>trị</a:t>
          </a:r>
          <a:r>
            <a:rPr lang="en-US" dirty="0"/>
            <a:t> </a:t>
          </a:r>
          <a:r>
            <a:rPr lang="en-US" dirty="0" err="1"/>
            <a:t>xung</a:t>
          </a:r>
          <a:r>
            <a:rPr lang="en-US" dirty="0"/>
            <a:t> </a:t>
          </a:r>
          <a:r>
            <a:rPr lang="en-US" dirty="0" err="1"/>
            <a:t>đột</a:t>
          </a:r>
          <a:endParaRPr lang="en-US" dirty="0"/>
        </a:p>
      </dgm:t>
    </dgm:pt>
    <dgm:pt modelId="{779355B0-D826-47A8-BFF6-AFBE5E75B4E7}" type="parTrans" cxnId="{17FBB7CD-6A33-4B92-95D5-4F8BE463F263}">
      <dgm:prSet/>
      <dgm:spPr/>
      <dgm:t>
        <a:bodyPr/>
        <a:lstStyle/>
        <a:p>
          <a:endParaRPr lang="en-US"/>
        </a:p>
      </dgm:t>
    </dgm:pt>
    <dgm:pt modelId="{7B0CFB5E-6237-4148-97BF-809DEE299544}" type="sibTrans" cxnId="{17FBB7CD-6A33-4B92-95D5-4F8BE463F263}">
      <dgm:prSet/>
      <dgm:spPr/>
      <dgm:t>
        <a:bodyPr/>
        <a:lstStyle/>
        <a:p>
          <a:endParaRPr lang="en-US"/>
        </a:p>
      </dgm:t>
    </dgm:pt>
    <dgm:pt modelId="{9E6C6402-CE17-4CEF-A7F7-DE4FDEDB8956}">
      <dgm:prSet phldrT="[Text]"/>
      <dgm:spPr/>
      <dgm:t>
        <a:bodyPr/>
        <a:lstStyle/>
        <a:p>
          <a:r>
            <a:rPr lang="en-US" dirty="0" err="1"/>
            <a:t>Tạo</a:t>
          </a:r>
          <a:r>
            <a:rPr lang="en-US" dirty="0"/>
            <a:t> </a:t>
          </a:r>
          <a:r>
            <a:rPr lang="en-US" dirty="0" err="1"/>
            <a:t>bầu</a:t>
          </a:r>
          <a:r>
            <a:rPr lang="en-US" dirty="0"/>
            <a:t> </a:t>
          </a:r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khí</a:t>
          </a:r>
          <a:r>
            <a:rPr lang="en-US" dirty="0"/>
            <a:t> </a:t>
          </a:r>
          <a:r>
            <a:rPr lang="en-US" dirty="0" err="1"/>
            <a:t>thân</a:t>
          </a:r>
          <a:r>
            <a:rPr lang="en-US" dirty="0"/>
            <a:t> </a:t>
          </a:r>
          <a:r>
            <a:rPr lang="en-US" dirty="0" err="1"/>
            <a:t>thiện</a:t>
          </a:r>
          <a:endParaRPr lang="en-US" dirty="0"/>
        </a:p>
      </dgm:t>
    </dgm:pt>
    <dgm:pt modelId="{BB4834BD-FB70-4A74-9D45-7EBACC476542}" type="parTrans" cxnId="{F3DBEBF2-6371-45B8-BEFB-3E96D649E4A7}">
      <dgm:prSet/>
      <dgm:spPr/>
      <dgm:t>
        <a:bodyPr/>
        <a:lstStyle/>
        <a:p>
          <a:endParaRPr lang="en-US"/>
        </a:p>
      </dgm:t>
    </dgm:pt>
    <dgm:pt modelId="{1BBFE887-966B-4ECD-A43B-7BD3F6E86E94}" type="sibTrans" cxnId="{F3DBEBF2-6371-45B8-BEFB-3E96D649E4A7}">
      <dgm:prSet/>
      <dgm:spPr/>
      <dgm:t>
        <a:bodyPr/>
        <a:lstStyle/>
        <a:p>
          <a:endParaRPr lang="en-US"/>
        </a:p>
      </dgm:t>
    </dgm:pt>
    <dgm:pt modelId="{AE0F3263-4908-4CE5-927A-E7396377E765}" type="pres">
      <dgm:prSet presAssocID="{2CE22A88-A541-46AA-A324-AD26EB72428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56DB61-EFBC-41EC-B2BE-99E8F62C0B84}" type="pres">
      <dgm:prSet presAssocID="{6C2B295C-B2AA-4397-BD01-C08B2FD4014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22849E-740B-46CA-9791-E15916B9B6D6}" type="pres">
      <dgm:prSet presAssocID="{69D9F0A7-C8F2-4BAF-9F05-BFB1629501B2}" presName="sibTrans" presStyleLbl="sibTrans2D1" presStyleIdx="0" presStyleCnt="5"/>
      <dgm:spPr/>
      <dgm:t>
        <a:bodyPr/>
        <a:lstStyle/>
        <a:p>
          <a:endParaRPr lang="en-US"/>
        </a:p>
      </dgm:t>
    </dgm:pt>
    <dgm:pt modelId="{5CF3225D-D2D5-4DA3-97B8-F8372ED5C2DC}" type="pres">
      <dgm:prSet presAssocID="{69D9F0A7-C8F2-4BAF-9F05-BFB1629501B2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F1AE5636-DCAE-4E0D-8B77-0A772D210575}" type="pres">
      <dgm:prSet presAssocID="{720CB1B5-34FD-4996-9B44-88FA0BE47C5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9E7F89-5A8C-4336-A64E-5174E3FA313D}" type="pres">
      <dgm:prSet presAssocID="{D1905BF6-FDE4-4627-9365-2350F909EF24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6AD9D47-093E-4254-9B5F-6673C52EDE3C}" type="pres">
      <dgm:prSet presAssocID="{D1905BF6-FDE4-4627-9365-2350F909EF24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D2C0F66F-D284-4809-8817-E7C82CD80B84}" type="pres">
      <dgm:prSet presAssocID="{3A67D3D8-7B19-4914-87CD-E7A2A77707E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FF1917-DDE9-4D1C-BBD8-67144A8BB307}" type="pres">
      <dgm:prSet presAssocID="{49057A1B-6CAF-4683-B35D-9DAF59B07422}" presName="sibTrans" presStyleLbl="sibTrans2D1" presStyleIdx="2" presStyleCnt="5"/>
      <dgm:spPr/>
      <dgm:t>
        <a:bodyPr/>
        <a:lstStyle/>
        <a:p>
          <a:endParaRPr lang="en-US"/>
        </a:p>
      </dgm:t>
    </dgm:pt>
    <dgm:pt modelId="{31350C90-453D-4FAB-B191-2465815121CD}" type="pres">
      <dgm:prSet presAssocID="{49057A1B-6CAF-4683-B35D-9DAF59B07422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733E314B-EB37-4129-8171-8F257F702FFF}" type="pres">
      <dgm:prSet presAssocID="{A1E217D0-CA51-40F4-B6E9-D2686FD02B5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76F64F-7FB0-4773-8AC9-E75D9DE46764}" type="pres">
      <dgm:prSet presAssocID="{7B0CFB5E-6237-4148-97BF-809DEE299544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A3DFE05-6E4C-43B5-B2BD-082ABFDF6F98}" type="pres">
      <dgm:prSet presAssocID="{7B0CFB5E-6237-4148-97BF-809DEE299544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E95D4E9A-5668-4846-9F5C-574DE38FBA66}" type="pres">
      <dgm:prSet presAssocID="{9E6C6402-CE17-4CEF-A7F7-DE4FDEDB895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2C444-317E-408C-B066-83753B57DCAA}" type="pres">
      <dgm:prSet presAssocID="{1BBFE887-966B-4ECD-A43B-7BD3F6E86E94}" presName="sibTrans" presStyleLbl="sibTrans2D1" presStyleIdx="4" presStyleCnt="5"/>
      <dgm:spPr/>
      <dgm:t>
        <a:bodyPr/>
        <a:lstStyle/>
        <a:p>
          <a:endParaRPr lang="en-US"/>
        </a:p>
      </dgm:t>
    </dgm:pt>
    <dgm:pt modelId="{26DFBFE0-1D72-4297-ADEE-EE5077FA99B0}" type="pres">
      <dgm:prSet presAssocID="{1BBFE887-966B-4ECD-A43B-7BD3F6E86E94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A7E7BD68-1408-4EDD-9250-AE87DAABE812}" type="presOf" srcId="{D1905BF6-FDE4-4627-9365-2350F909EF24}" destId="{66AD9D47-093E-4254-9B5F-6673C52EDE3C}" srcOrd="1" destOrd="0" presId="urn:microsoft.com/office/officeart/2005/8/layout/cycle2"/>
    <dgm:cxn modelId="{AC481FA9-4418-48A1-881B-D7AE5C6EF6AA}" srcId="{2CE22A88-A541-46AA-A324-AD26EB72428D}" destId="{6C2B295C-B2AA-4397-BD01-C08B2FD40149}" srcOrd="0" destOrd="0" parTransId="{2438004E-34A3-49D4-B3AE-CFA4D4B7DAB4}" sibTransId="{69D9F0A7-C8F2-4BAF-9F05-BFB1629501B2}"/>
    <dgm:cxn modelId="{657BF327-586E-4BA8-9F79-6A6D6C1DF80C}" type="presOf" srcId="{49057A1B-6CAF-4683-B35D-9DAF59B07422}" destId="{31350C90-453D-4FAB-B191-2465815121CD}" srcOrd="1" destOrd="0" presId="urn:microsoft.com/office/officeart/2005/8/layout/cycle2"/>
    <dgm:cxn modelId="{9CC6F7BB-6C69-4392-B097-2F13AA046A31}" type="presOf" srcId="{69D9F0A7-C8F2-4BAF-9F05-BFB1629501B2}" destId="{5CF3225D-D2D5-4DA3-97B8-F8372ED5C2DC}" srcOrd="1" destOrd="0" presId="urn:microsoft.com/office/officeart/2005/8/layout/cycle2"/>
    <dgm:cxn modelId="{DEB748D3-2BE2-4AFE-BB88-C346B452553D}" type="presOf" srcId="{6C2B295C-B2AA-4397-BD01-C08B2FD40149}" destId="{3056DB61-EFBC-41EC-B2BE-99E8F62C0B84}" srcOrd="0" destOrd="0" presId="urn:microsoft.com/office/officeart/2005/8/layout/cycle2"/>
    <dgm:cxn modelId="{F1093FB7-2A1D-4D8E-8DA6-372AE16E3A78}" type="presOf" srcId="{1BBFE887-966B-4ECD-A43B-7BD3F6E86E94}" destId="{26DFBFE0-1D72-4297-ADEE-EE5077FA99B0}" srcOrd="1" destOrd="0" presId="urn:microsoft.com/office/officeart/2005/8/layout/cycle2"/>
    <dgm:cxn modelId="{17FBB7CD-6A33-4B92-95D5-4F8BE463F263}" srcId="{2CE22A88-A541-46AA-A324-AD26EB72428D}" destId="{A1E217D0-CA51-40F4-B6E9-D2686FD02B53}" srcOrd="3" destOrd="0" parTransId="{779355B0-D826-47A8-BFF6-AFBE5E75B4E7}" sibTransId="{7B0CFB5E-6237-4148-97BF-809DEE299544}"/>
    <dgm:cxn modelId="{724ECD25-088D-48D0-90BE-7A054014878D}" type="presOf" srcId="{49057A1B-6CAF-4683-B35D-9DAF59B07422}" destId="{54FF1917-DDE9-4D1C-BBD8-67144A8BB307}" srcOrd="0" destOrd="0" presId="urn:microsoft.com/office/officeart/2005/8/layout/cycle2"/>
    <dgm:cxn modelId="{C80952EF-E197-4C2E-94FB-2392B2454167}" type="presOf" srcId="{2CE22A88-A541-46AA-A324-AD26EB72428D}" destId="{AE0F3263-4908-4CE5-927A-E7396377E765}" srcOrd="0" destOrd="0" presId="urn:microsoft.com/office/officeart/2005/8/layout/cycle2"/>
    <dgm:cxn modelId="{15572F93-0C13-4168-A09A-931D7B028CD4}" type="presOf" srcId="{7B0CFB5E-6237-4148-97BF-809DEE299544}" destId="{4E76F64F-7FB0-4773-8AC9-E75D9DE46764}" srcOrd="0" destOrd="0" presId="urn:microsoft.com/office/officeart/2005/8/layout/cycle2"/>
    <dgm:cxn modelId="{E39FBC46-FF41-4AD6-9280-78A390D69295}" type="presOf" srcId="{1BBFE887-966B-4ECD-A43B-7BD3F6E86E94}" destId="{2982C444-317E-408C-B066-83753B57DCAA}" srcOrd="0" destOrd="0" presId="urn:microsoft.com/office/officeart/2005/8/layout/cycle2"/>
    <dgm:cxn modelId="{63F7D905-BCE9-478F-A4F5-D3DD2A508465}" type="presOf" srcId="{D1905BF6-FDE4-4627-9365-2350F909EF24}" destId="{EB9E7F89-5A8C-4336-A64E-5174E3FA313D}" srcOrd="0" destOrd="0" presId="urn:microsoft.com/office/officeart/2005/8/layout/cycle2"/>
    <dgm:cxn modelId="{BE9D471C-0EE2-44AD-86BC-309EF4B061B7}" type="presOf" srcId="{7B0CFB5E-6237-4148-97BF-809DEE299544}" destId="{2A3DFE05-6E4C-43B5-B2BD-082ABFDF6F98}" srcOrd="1" destOrd="0" presId="urn:microsoft.com/office/officeart/2005/8/layout/cycle2"/>
    <dgm:cxn modelId="{0D6006BF-AAB2-49FC-852C-F2C5B7AE1D6A}" srcId="{2CE22A88-A541-46AA-A324-AD26EB72428D}" destId="{720CB1B5-34FD-4996-9B44-88FA0BE47C58}" srcOrd="1" destOrd="0" parTransId="{52AF67FA-A9B5-4795-B613-1D01D40650C1}" sibTransId="{D1905BF6-FDE4-4627-9365-2350F909EF24}"/>
    <dgm:cxn modelId="{E0A90275-6A01-42EF-A1B0-8195D8112147}" type="presOf" srcId="{3A67D3D8-7B19-4914-87CD-E7A2A77707E8}" destId="{D2C0F66F-D284-4809-8817-E7C82CD80B84}" srcOrd="0" destOrd="0" presId="urn:microsoft.com/office/officeart/2005/8/layout/cycle2"/>
    <dgm:cxn modelId="{383AC11E-2934-4E99-8A49-8A2B6330DEE6}" srcId="{2CE22A88-A541-46AA-A324-AD26EB72428D}" destId="{3A67D3D8-7B19-4914-87CD-E7A2A77707E8}" srcOrd="2" destOrd="0" parTransId="{55699ED1-9714-48D7-AC06-3D2BD4CE3FD7}" sibTransId="{49057A1B-6CAF-4683-B35D-9DAF59B07422}"/>
    <dgm:cxn modelId="{A878CBE3-10AE-4742-826B-B39CDA6524CF}" type="presOf" srcId="{9E6C6402-CE17-4CEF-A7F7-DE4FDEDB8956}" destId="{E95D4E9A-5668-4846-9F5C-574DE38FBA66}" srcOrd="0" destOrd="0" presId="urn:microsoft.com/office/officeart/2005/8/layout/cycle2"/>
    <dgm:cxn modelId="{8E213A23-7790-4806-8E1D-87E83C8B05A0}" type="presOf" srcId="{720CB1B5-34FD-4996-9B44-88FA0BE47C58}" destId="{F1AE5636-DCAE-4E0D-8B77-0A772D210575}" srcOrd="0" destOrd="0" presId="urn:microsoft.com/office/officeart/2005/8/layout/cycle2"/>
    <dgm:cxn modelId="{07F1FF97-B876-4EC7-A01C-74D256FDF523}" type="presOf" srcId="{A1E217D0-CA51-40F4-B6E9-D2686FD02B53}" destId="{733E314B-EB37-4129-8171-8F257F702FFF}" srcOrd="0" destOrd="0" presId="urn:microsoft.com/office/officeart/2005/8/layout/cycle2"/>
    <dgm:cxn modelId="{F3DBEBF2-6371-45B8-BEFB-3E96D649E4A7}" srcId="{2CE22A88-A541-46AA-A324-AD26EB72428D}" destId="{9E6C6402-CE17-4CEF-A7F7-DE4FDEDB8956}" srcOrd="4" destOrd="0" parTransId="{BB4834BD-FB70-4A74-9D45-7EBACC476542}" sibTransId="{1BBFE887-966B-4ECD-A43B-7BD3F6E86E94}"/>
    <dgm:cxn modelId="{CB2F1EA2-F897-4326-8965-EA997DD29DA0}" type="presOf" srcId="{69D9F0A7-C8F2-4BAF-9F05-BFB1629501B2}" destId="{7222849E-740B-46CA-9791-E15916B9B6D6}" srcOrd="0" destOrd="0" presId="urn:microsoft.com/office/officeart/2005/8/layout/cycle2"/>
    <dgm:cxn modelId="{76FB413A-596C-4AAA-BB00-2B5C1054DD00}" type="presParOf" srcId="{AE0F3263-4908-4CE5-927A-E7396377E765}" destId="{3056DB61-EFBC-41EC-B2BE-99E8F62C0B84}" srcOrd="0" destOrd="0" presId="urn:microsoft.com/office/officeart/2005/8/layout/cycle2"/>
    <dgm:cxn modelId="{41BAEC42-CAD8-4325-BBF9-73662488159F}" type="presParOf" srcId="{AE0F3263-4908-4CE5-927A-E7396377E765}" destId="{7222849E-740B-46CA-9791-E15916B9B6D6}" srcOrd="1" destOrd="0" presId="urn:microsoft.com/office/officeart/2005/8/layout/cycle2"/>
    <dgm:cxn modelId="{3FA89544-1C5E-465C-B985-3632FF8D8E67}" type="presParOf" srcId="{7222849E-740B-46CA-9791-E15916B9B6D6}" destId="{5CF3225D-D2D5-4DA3-97B8-F8372ED5C2DC}" srcOrd="0" destOrd="0" presId="urn:microsoft.com/office/officeart/2005/8/layout/cycle2"/>
    <dgm:cxn modelId="{271482E9-D743-4902-9566-F61002C0355F}" type="presParOf" srcId="{AE0F3263-4908-4CE5-927A-E7396377E765}" destId="{F1AE5636-DCAE-4E0D-8B77-0A772D210575}" srcOrd="2" destOrd="0" presId="urn:microsoft.com/office/officeart/2005/8/layout/cycle2"/>
    <dgm:cxn modelId="{DA0105E2-D344-4592-A5D0-1C3BA5975C23}" type="presParOf" srcId="{AE0F3263-4908-4CE5-927A-E7396377E765}" destId="{EB9E7F89-5A8C-4336-A64E-5174E3FA313D}" srcOrd="3" destOrd="0" presId="urn:microsoft.com/office/officeart/2005/8/layout/cycle2"/>
    <dgm:cxn modelId="{DA93157D-F743-43CA-AD58-C1EFF8E64569}" type="presParOf" srcId="{EB9E7F89-5A8C-4336-A64E-5174E3FA313D}" destId="{66AD9D47-093E-4254-9B5F-6673C52EDE3C}" srcOrd="0" destOrd="0" presId="urn:microsoft.com/office/officeart/2005/8/layout/cycle2"/>
    <dgm:cxn modelId="{EB022397-DBD9-4365-99B2-752FFA222A95}" type="presParOf" srcId="{AE0F3263-4908-4CE5-927A-E7396377E765}" destId="{D2C0F66F-D284-4809-8817-E7C82CD80B84}" srcOrd="4" destOrd="0" presId="urn:microsoft.com/office/officeart/2005/8/layout/cycle2"/>
    <dgm:cxn modelId="{8D674E3D-5B5C-421A-8620-D1AD22909CBB}" type="presParOf" srcId="{AE0F3263-4908-4CE5-927A-E7396377E765}" destId="{54FF1917-DDE9-4D1C-BBD8-67144A8BB307}" srcOrd="5" destOrd="0" presId="urn:microsoft.com/office/officeart/2005/8/layout/cycle2"/>
    <dgm:cxn modelId="{B35F2E2E-87FE-48D2-B27D-1731F2505492}" type="presParOf" srcId="{54FF1917-DDE9-4D1C-BBD8-67144A8BB307}" destId="{31350C90-453D-4FAB-B191-2465815121CD}" srcOrd="0" destOrd="0" presId="urn:microsoft.com/office/officeart/2005/8/layout/cycle2"/>
    <dgm:cxn modelId="{F1291E66-62D6-49ED-8E86-5EE7BF7B273C}" type="presParOf" srcId="{AE0F3263-4908-4CE5-927A-E7396377E765}" destId="{733E314B-EB37-4129-8171-8F257F702FFF}" srcOrd="6" destOrd="0" presId="urn:microsoft.com/office/officeart/2005/8/layout/cycle2"/>
    <dgm:cxn modelId="{42BEEC23-1B64-423C-8344-4EBE01F56519}" type="presParOf" srcId="{AE0F3263-4908-4CE5-927A-E7396377E765}" destId="{4E76F64F-7FB0-4773-8AC9-E75D9DE46764}" srcOrd="7" destOrd="0" presId="urn:microsoft.com/office/officeart/2005/8/layout/cycle2"/>
    <dgm:cxn modelId="{FA5E9058-8500-4B07-8DA0-F127747D36DF}" type="presParOf" srcId="{4E76F64F-7FB0-4773-8AC9-E75D9DE46764}" destId="{2A3DFE05-6E4C-43B5-B2BD-082ABFDF6F98}" srcOrd="0" destOrd="0" presId="urn:microsoft.com/office/officeart/2005/8/layout/cycle2"/>
    <dgm:cxn modelId="{BE076144-B4AD-4C7F-860D-3B544AB478B6}" type="presParOf" srcId="{AE0F3263-4908-4CE5-927A-E7396377E765}" destId="{E95D4E9A-5668-4846-9F5C-574DE38FBA66}" srcOrd="8" destOrd="0" presId="urn:microsoft.com/office/officeart/2005/8/layout/cycle2"/>
    <dgm:cxn modelId="{20FFD571-BA6E-453D-9CE5-F07C4B2E3154}" type="presParOf" srcId="{AE0F3263-4908-4CE5-927A-E7396377E765}" destId="{2982C444-317E-408C-B066-83753B57DCAA}" srcOrd="9" destOrd="0" presId="urn:microsoft.com/office/officeart/2005/8/layout/cycle2"/>
    <dgm:cxn modelId="{38111EA0-25F9-48B5-90C6-3022C5194B62}" type="presParOf" srcId="{2982C444-317E-408C-B066-83753B57DCAA}" destId="{26DFBFE0-1D72-4297-ADEE-EE5077FA99B0}" srcOrd="0" destOrd="0" presId="urn:microsoft.com/office/officeart/2005/8/layout/cycle2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2D8B13-840C-4275-B92A-50747C20608A}" type="doc">
      <dgm:prSet loTypeId="urn:microsoft.com/office/officeart/2005/8/layout/rings+Icon" loCatId="officeonline" qsTypeId="urn:microsoft.com/office/officeart/2005/8/quickstyle/3d4" qsCatId="3D" csTypeId="urn:microsoft.com/office/officeart/2005/8/colors/colorful5" csCatId="colorful" phldr="1"/>
      <dgm:spPr/>
    </dgm:pt>
    <dgm:pt modelId="{6E80B7CE-E911-4B9D-811C-80700DF6C964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1.XD </a:t>
          </a:r>
          <a:r>
            <a:rPr lang="en-US" dirty="0" err="1">
              <a:solidFill>
                <a:srgbClr val="002060"/>
              </a:solidFill>
            </a:rPr>
            <a:t>môi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trường</a:t>
          </a:r>
          <a:r>
            <a:rPr lang="en-US" dirty="0">
              <a:solidFill>
                <a:srgbClr val="002060"/>
              </a:solidFill>
            </a:rPr>
            <a:t>, </a:t>
          </a:r>
          <a:r>
            <a:rPr lang="en-US" dirty="0" err="1">
              <a:solidFill>
                <a:srgbClr val="002060"/>
              </a:solidFill>
            </a:rPr>
            <a:t>tôn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trọng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cá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nhân</a:t>
          </a:r>
          <a:r>
            <a:rPr lang="en-US" dirty="0">
              <a:solidFill>
                <a:srgbClr val="002060"/>
              </a:solidFill>
            </a:rPr>
            <a:t> </a:t>
          </a:r>
        </a:p>
      </dgm:t>
    </dgm:pt>
    <dgm:pt modelId="{61F23677-A140-4FD1-9DDD-A392E7C9CD2D}" type="parTrans" cxnId="{6F32EDB0-0B3E-4C79-86A3-4EADDA33F9D6}">
      <dgm:prSet/>
      <dgm:spPr/>
      <dgm:t>
        <a:bodyPr/>
        <a:lstStyle/>
        <a:p>
          <a:endParaRPr lang="en-US"/>
        </a:p>
      </dgm:t>
    </dgm:pt>
    <dgm:pt modelId="{4FB7D4DA-6480-4695-8758-D91EFF8BBCEE}" type="sibTrans" cxnId="{6F32EDB0-0B3E-4C79-86A3-4EADDA33F9D6}">
      <dgm:prSet/>
      <dgm:spPr/>
      <dgm:t>
        <a:bodyPr/>
        <a:lstStyle/>
        <a:p>
          <a:endParaRPr lang="en-US"/>
        </a:p>
      </dgm:t>
    </dgm:pt>
    <dgm:pt modelId="{871962F6-AD54-4E20-890F-07F85AAB3749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3. XD </a:t>
          </a:r>
          <a:r>
            <a:rPr lang="en-US" dirty="0" err="1">
              <a:solidFill>
                <a:srgbClr val="002060"/>
              </a:solidFill>
            </a:rPr>
            <a:t>mối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quan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hệ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gắn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kết</a:t>
          </a:r>
          <a:r>
            <a:rPr lang="en-US" dirty="0">
              <a:solidFill>
                <a:srgbClr val="002060"/>
              </a:solidFill>
            </a:rPr>
            <a:t> NT-CĐ-XH</a:t>
          </a:r>
        </a:p>
      </dgm:t>
    </dgm:pt>
    <dgm:pt modelId="{DD2F5CB9-0C6E-479B-AF99-A5A888D0D87C}" type="parTrans" cxnId="{BF262F8D-0D0A-4D00-B7AE-7FECFD36CD60}">
      <dgm:prSet/>
      <dgm:spPr/>
      <dgm:t>
        <a:bodyPr/>
        <a:lstStyle/>
        <a:p>
          <a:endParaRPr lang="en-US"/>
        </a:p>
      </dgm:t>
    </dgm:pt>
    <dgm:pt modelId="{73D627EE-53A9-4DAF-9576-DE43E241840C}" type="sibTrans" cxnId="{BF262F8D-0D0A-4D00-B7AE-7FECFD36CD60}">
      <dgm:prSet/>
      <dgm:spPr/>
      <dgm:t>
        <a:bodyPr/>
        <a:lstStyle/>
        <a:p>
          <a:endParaRPr lang="en-US"/>
        </a:p>
      </dgm:t>
    </dgm:pt>
    <dgm:pt modelId="{DBF5CC58-3CAD-428E-BE69-1CC1B960B9C2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2. </a:t>
          </a:r>
          <a:r>
            <a:rPr lang="en-US" dirty="0" err="1">
              <a:solidFill>
                <a:srgbClr val="002060"/>
              </a:solidFill>
            </a:rPr>
            <a:t>Dạy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học</a:t>
          </a:r>
          <a:r>
            <a:rPr lang="en-US" dirty="0">
              <a:solidFill>
                <a:srgbClr val="002060"/>
              </a:solidFill>
            </a:rPr>
            <a:t>, </a:t>
          </a:r>
          <a:r>
            <a:rPr lang="en-US" dirty="0" err="1">
              <a:solidFill>
                <a:srgbClr val="002060"/>
              </a:solidFill>
            </a:rPr>
            <a:t>giáo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dục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sáng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tạo</a:t>
          </a:r>
          <a:r>
            <a:rPr lang="en-US" dirty="0">
              <a:solidFill>
                <a:srgbClr val="002060"/>
              </a:solidFill>
            </a:rPr>
            <a:t>, </a:t>
          </a:r>
          <a:r>
            <a:rPr lang="en-US" dirty="0" err="1">
              <a:solidFill>
                <a:srgbClr val="002060"/>
              </a:solidFill>
            </a:rPr>
            <a:t>đổi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mới</a:t>
          </a:r>
          <a:endParaRPr lang="en-US" dirty="0">
            <a:solidFill>
              <a:srgbClr val="002060"/>
            </a:solidFill>
          </a:endParaRPr>
        </a:p>
      </dgm:t>
    </dgm:pt>
    <dgm:pt modelId="{4EFEE109-CD1F-4B80-BAD7-6560B0CB85DA}" type="parTrans" cxnId="{499D79B7-CE37-42A3-82B7-37E0C6E618FE}">
      <dgm:prSet/>
      <dgm:spPr/>
      <dgm:t>
        <a:bodyPr/>
        <a:lstStyle/>
        <a:p>
          <a:endParaRPr lang="en-US"/>
        </a:p>
      </dgm:t>
    </dgm:pt>
    <dgm:pt modelId="{1684910B-0BF1-477D-8AA9-7842D641F53E}" type="sibTrans" cxnId="{499D79B7-CE37-42A3-82B7-37E0C6E618FE}">
      <dgm:prSet/>
      <dgm:spPr/>
      <dgm:t>
        <a:bodyPr/>
        <a:lstStyle/>
        <a:p>
          <a:endParaRPr lang="en-US"/>
        </a:p>
      </dgm:t>
    </dgm:pt>
    <dgm:pt modelId="{0DB1E023-010B-4F88-B5D8-6299835E88FC}" type="pres">
      <dgm:prSet presAssocID="{7F2D8B13-840C-4275-B92A-50747C20608A}" presName="Name0" presStyleCnt="0">
        <dgm:presLayoutVars>
          <dgm:chMax val="7"/>
          <dgm:dir/>
          <dgm:resizeHandles val="exact"/>
        </dgm:presLayoutVars>
      </dgm:prSet>
      <dgm:spPr/>
    </dgm:pt>
    <dgm:pt modelId="{4230F259-4767-453D-8D6F-71336E36FF87}" type="pres">
      <dgm:prSet presAssocID="{7F2D8B13-840C-4275-B92A-50747C20608A}" presName="ellipse1" presStyleLbl="vennNode1" presStyleIdx="0" presStyleCnt="3" custLinFactNeighborX="5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39F466-DB6B-4A98-BAD2-47A1A19446E2}" type="pres">
      <dgm:prSet presAssocID="{7F2D8B13-840C-4275-B92A-50747C20608A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9EE0B-2F9A-456E-B3F2-5774C62CBB67}" type="pres">
      <dgm:prSet presAssocID="{7F2D8B13-840C-4275-B92A-50747C20608A}" presName="ellipse3" presStyleLbl="vennNode1" presStyleIdx="2" presStyleCnt="3" custLinFactNeighborX="-12055" custLinFactNeighborY="-2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262F8D-0D0A-4D00-B7AE-7FECFD36CD60}" srcId="{7F2D8B13-840C-4275-B92A-50747C20608A}" destId="{871962F6-AD54-4E20-890F-07F85AAB3749}" srcOrd="1" destOrd="0" parTransId="{DD2F5CB9-0C6E-479B-AF99-A5A888D0D87C}" sibTransId="{73D627EE-53A9-4DAF-9576-DE43E241840C}"/>
    <dgm:cxn modelId="{06221BF6-1184-40D8-A21E-E52021BE1AC3}" type="presOf" srcId="{DBF5CC58-3CAD-428E-BE69-1CC1B960B9C2}" destId="{9F09EE0B-2F9A-456E-B3F2-5774C62CBB67}" srcOrd="0" destOrd="0" presId="urn:microsoft.com/office/officeart/2005/8/layout/rings+Icon"/>
    <dgm:cxn modelId="{509ACFF3-A7DB-4F80-801B-90ACD1C17B17}" type="presOf" srcId="{6E80B7CE-E911-4B9D-811C-80700DF6C964}" destId="{4230F259-4767-453D-8D6F-71336E36FF87}" srcOrd="0" destOrd="0" presId="urn:microsoft.com/office/officeart/2005/8/layout/rings+Icon"/>
    <dgm:cxn modelId="{AF3F048E-D467-4AD2-AE97-2A84F7A0C50A}" type="presOf" srcId="{7F2D8B13-840C-4275-B92A-50747C20608A}" destId="{0DB1E023-010B-4F88-B5D8-6299835E88FC}" srcOrd="0" destOrd="0" presId="urn:microsoft.com/office/officeart/2005/8/layout/rings+Icon"/>
    <dgm:cxn modelId="{499D79B7-CE37-42A3-82B7-37E0C6E618FE}" srcId="{7F2D8B13-840C-4275-B92A-50747C20608A}" destId="{DBF5CC58-3CAD-428E-BE69-1CC1B960B9C2}" srcOrd="2" destOrd="0" parTransId="{4EFEE109-CD1F-4B80-BAD7-6560B0CB85DA}" sibTransId="{1684910B-0BF1-477D-8AA9-7842D641F53E}"/>
    <dgm:cxn modelId="{B68C7BC6-46C0-4CE1-A78D-2612089B0956}" type="presOf" srcId="{871962F6-AD54-4E20-890F-07F85AAB3749}" destId="{CE39F466-DB6B-4A98-BAD2-47A1A19446E2}" srcOrd="0" destOrd="0" presId="urn:microsoft.com/office/officeart/2005/8/layout/rings+Icon"/>
    <dgm:cxn modelId="{6F32EDB0-0B3E-4C79-86A3-4EADDA33F9D6}" srcId="{7F2D8B13-840C-4275-B92A-50747C20608A}" destId="{6E80B7CE-E911-4B9D-811C-80700DF6C964}" srcOrd="0" destOrd="0" parTransId="{61F23677-A140-4FD1-9DDD-A392E7C9CD2D}" sibTransId="{4FB7D4DA-6480-4695-8758-D91EFF8BBCEE}"/>
    <dgm:cxn modelId="{F5C0EA47-A671-487F-857F-7F8928F15280}" type="presParOf" srcId="{0DB1E023-010B-4F88-B5D8-6299835E88FC}" destId="{4230F259-4767-453D-8D6F-71336E36FF87}" srcOrd="0" destOrd="0" presId="urn:microsoft.com/office/officeart/2005/8/layout/rings+Icon"/>
    <dgm:cxn modelId="{2881202D-FA23-4F9E-AA06-DAE3CC7B9C71}" type="presParOf" srcId="{0DB1E023-010B-4F88-B5D8-6299835E88FC}" destId="{CE39F466-DB6B-4A98-BAD2-47A1A19446E2}" srcOrd="1" destOrd="0" presId="urn:microsoft.com/office/officeart/2005/8/layout/rings+Icon"/>
    <dgm:cxn modelId="{986A0D30-8D9A-4668-A115-5A2F1F5D86B2}" type="presParOf" srcId="{0DB1E023-010B-4F88-B5D8-6299835E88FC}" destId="{9F09EE0B-2F9A-456E-B3F2-5774C62CBB67}" srcOrd="2" destOrd="0" presId="urn:microsoft.com/office/officeart/2005/8/layout/rings+Icon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3D66D-BE32-453E-98C1-7BBB86EF4C23}">
      <dsp:nvSpPr>
        <dsp:cNvPr id="0" name=""/>
        <dsp:cNvSpPr/>
      </dsp:nvSpPr>
      <dsp:spPr>
        <a:xfrm>
          <a:off x="5155406" y="225"/>
          <a:ext cx="1881187" cy="12227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/>
            <a:t>Thảo</a:t>
          </a:r>
          <a:r>
            <a:rPr lang="en-US" sz="2100" kern="1200" dirty="0"/>
            <a:t> </a:t>
          </a:r>
          <a:r>
            <a:rPr lang="en-US" sz="2100" kern="1200" dirty="0" err="1"/>
            <a:t>luận</a:t>
          </a:r>
          <a:endParaRPr lang="en-US" sz="2100" kern="1200" dirty="0"/>
        </a:p>
      </dsp:txBody>
      <dsp:txXfrm>
        <a:off x="5215097" y="59916"/>
        <a:ext cx="1761805" cy="1103389"/>
      </dsp:txXfrm>
    </dsp:sp>
    <dsp:sp modelId="{FF1A4C43-019B-477B-81DF-3F8329772D15}">
      <dsp:nvSpPr>
        <dsp:cNvPr id="0" name=""/>
        <dsp:cNvSpPr/>
      </dsp:nvSpPr>
      <dsp:spPr>
        <a:xfrm>
          <a:off x="3654246" y="611611"/>
          <a:ext cx="4883506" cy="4883506"/>
        </a:xfrm>
        <a:custGeom>
          <a:avLst/>
          <a:gdLst/>
          <a:ahLst/>
          <a:cxnLst/>
          <a:rect l="0" t="0" r="0" b="0"/>
          <a:pathLst>
            <a:path>
              <a:moveTo>
                <a:pt x="3395254" y="193866"/>
              </a:moveTo>
              <a:arcTo wR="2441753" hR="2441753" stAng="17579132" swAng="1960271"/>
            </a:path>
          </a:pathLst>
        </a:custGeom>
        <a:noFill/>
        <a:ln w="38100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80C0A-D66D-48B8-8525-1183D58C6114}">
      <dsp:nvSpPr>
        <dsp:cNvPr id="0" name=""/>
        <dsp:cNvSpPr/>
      </dsp:nvSpPr>
      <dsp:spPr>
        <a:xfrm>
          <a:off x="7477651" y="1687435"/>
          <a:ext cx="1881187" cy="12227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Quan </a:t>
          </a:r>
          <a:r>
            <a:rPr lang="en-US" sz="2100" kern="1200" dirty="0" err="1"/>
            <a:t>sát</a:t>
          </a:r>
          <a:r>
            <a:rPr lang="en-US" sz="2100" kern="1200" dirty="0"/>
            <a:t> video clip</a:t>
          </a:r>
        </a:p>
      </dsp:txBody>
      <dsp:txXfrm>
        <a:off x="7537342" y="1747126"/>
        <a:ext cx="1761805" cy="1103389"/>
      </dsp:txXfrm>
    </dsp:sp>
    <dsp:sp modelId="{1CE47C75-6ADD-4ED6-B002-2CE242157DD2}">
      <dsp:nvSpPr>
        <dsp:cNvPr id="0" name=""/>
        <dsp:cNvSpPr/>
      </dsp:nvSpPr>
      <dsp:spPr>
        <a:xfrm>
          <a:off x="3654246" y="611611"/>
          <a:ext cx="4883506" cy="4883506"/>
        </a:xfrm>
        <a:custGeom>
          <a:avLst/>
          <a:gdLst/>
          <a:ahLst/>
          <a:cxnLst/>
          <a:rect l="0" t="0" r="0" b="0"/>
          <a:pathLst>
            <a:path>
              <a:moveTo>
                <a:pt x="4880172" y="2314197"/>
              </a:moveTo>
              <a:arcTo wR="2441753" hR="2441753" stAng="21420333" swAng="2195330"/>
            </a:path>
          </a:pathLst>
        </a:custGeom>
        <a:noFill/>
        <a:ln w="38100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7B029-CB96-433C-A279-5AB05DA3C3F5}">
      <dsp:nvSpPr>
        <dsp:cNvPr id="0" name=""/>
        <dsp:cNvSpPr/>
      </dsp:nvSpPr>
      <dsp:spPr>
        <a:xfrm>
          <a:off x="6590632" y="4417397"/>
          <a:ext cx="1881187" cy="122277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Chia </a:t>
          </a:r>
          <a:r>
            <a:rPr lang="en-US" sz="2100" kern="1200" dirty="0" err="1"/>
            <a:t>sẻ</a:t>
          </a:r>
          <a:r>
            <a:rPr lang="en-US" sz="2100" kern="1200" dirty="0"/>
            <a:t> </a:t>
          </a:r>
          <a:r>
            <a:rPr lang="en-US" sz="2100" kern="1200" dirty="0" err="1"/>
            <a:t>kinh</a:t>
          </a:r>
          <a:r>
            <a:rPr lang="en-US" sz="2100" kern="1200" dirty="0"/>
            <a:t> </a:t>
          </a:r>
          <a:r>
            <a:rPr lang="en-US" sz="2100" kern="1200" dirty="0" err="1"/>
            <a:t>nghiệm</a:t>
          </a:r>
          <a:r>
            <a:rPr lang="en-US" sz="2100" kern="1200" dirty="0"/>
            <a:t> </a:t>
          </a:r>
          <a:r>
            <a:rPr lang="en-US" sz="2100" kern="1200" dirty="0" err="1"/>
            <a:t>thực</a:t>
          </a:r>
          <a:r>
            <a:rPr lang="en-US" sz="2100" kern="1200" dirty="0"/>
            <a:t> </a:t>
          </a:r>
          <a:r>
            <a:rPr lang="en-US" sz="2100" kern="1200" dirty="0" err="1"/>
            <a:t>tiễn</a:t>
          </a:r>
          <a:endParaRPr lang="en-US" sz="2100" kern="1200" dirty="0"/>
        </a:p>
      </dsp:txBody>
      <dsp:txXfrm>
        <a:off x="6650323" y="4477088"/>
        <a:ext cx="1761805" cy="1103389"/>
      </dsp:txXfrm>
    </dsp:sp>
    <dsp:sp modelId="{A89DF53E-DC16-409D-BB81-131143B3CE03}">
      <dsp:nvSpPr>
        <dsp:cNvPr id="0" name=""/>
        <dsp:cNvSpPr/>
      </dsp:nvSpPr>
      <dsp:spPr>
        <a:xfrm>
          <a:off x="3654246" y="611611"/>
          <a:ext cx="4883506" cy="4883506"/>
        </a:xfrm>
        <a:custGeom>
          <a:avLst/>
          <a:gdLst/>
          <a:ahLst/>
          <a:cxnLst/>
          <a:rect l="0" t="0" r="0" b="0"/>
          <a:pathLst>
            <a:path>
              <a:moveTo>
                <a:pt x="2926694" y="4834866"/>
              </a:moveTo>
              <a:arcTo wR="2441753" hR="2441753" stAng="4712681" swAng="1374638"/>
            </a:path>
          </a:pathLst>
        </a:custGeom>
        <a:noFill/>
        <a:ln w="9525" cap="rnd" cmpd="sng" algn="ctr">
          <a:solidFill>
            <a:schemeClr val="bg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E2F4B-8AF9-4C59-8438-525136737ED1}">
      <dsp:nvSpPr>
        <dsp:cNvPr id="0" name=""/>
        <dsp:cNvSpPr/>
      </dsp:nvSpPr>
      <dsp:spPr>
        <a:xfrm>
          <a:off x="3720179" y="4417397"/>
          <a:ext cx="1881187" cy="122277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/>
            <a:t>Động</a:t>
          </a:r>
          <a:r>
            <a:rPr lang="en-US" sz="2100" kern="1200" dirty="0"/>
            <a:t> </a:t>
          </a:r>
          <a:r>
            <a:rPr lang="en-US" sz="2100" kern="1200" dirty="0" err="1"/>
            <a:t>não</a:t>
          </a:r>
          <a:endParaRPr lang="en-US" sz="2100" kern="1200" dirty="0"/>
        </a:p>
      </dsp:txBody>
      <dsp:txXfrm>
        <a:off x="3779870" y="4477088"/>
        <a:ext cx="1761805" cy="1103389"/>
      </dsp:txXfrm>
    </dsp:sp>
    <dsp:sp modelId="{55826145-1ADF-48BA-A06B-91CEC12AE52B}">
      <dsp:nvSpPr>
        <dsp:cNvPr id="0" name=""/>
        <dsp:cNvSpPr/>
      </dsp:nvSpPr>
      <dsp:spPr>
        <a:xfrm>
          <a:off x="3654246" y="611611"/>
          <a:ext cx="4883506" cy="4883506"/>
        </a:xfrm>
        <a:custGeom>
          <a:avLst/>
          <a:gdLst/>
          <a:ahLst/>
          <a:cxnLst/>
          <a:rect l="0" t="0" r="0" b="0"/>
          <a:pathLst>
            <a:path>
              <a:moveTo>
                <a:pt x="407832" y="3792798"/>
              </a:moveTo>
              <a:arcTo wR="2441753" hR="2441753" stAng="8784338" swAng="2195330"/>
            </a:path>
          </a:pathLst>
        </a:custGeom>
        <a:noFill/>
        <a:ln w="38100" cap="rnd" cmpd="sng" algn="ctr">
          <a:solidFill>
            <a:schemeClr val="bg1">
              <a:alpha val="6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54BF2-8EB2-4DC4-9573-8908C88A5ECC}">
      <dsp:nvSpPr>
        <dsp:cNvPr id="0" name=""/>
        <dsp:cNvSpPr/>
      </dsp:nvSpPr>
      <dsp:spPr>
        <a:xfrm>
          <a:off x="2833161" y="1687435"/>
          <a:ext cx="1881187" cy="122277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/>
            <a:t>Trò</a:t>
          </a:r>
          <a:r>
            <a:rPr lang="en-US" sz="2100" kern="1200" dirty="0"/>
            <a:t> </a:t>
          </a:r>
          <a:r>
            <a:rPr lang="en-US" sz="2100" kern="1200" dirty="0" err="1"/>
            <a:t>chơi</a:t>
          </a:r>
          <a:r>
            <a:rPr lang="en-US" sz="2100" kern="1200" dirty="0"/>
            <a:t> </a:t>
          </a:r>
          <a:r>
            <a:rPr lang="en-US" sz="2100" kern="1200" dirty="0" err="1"/>
            <a:t>học</a:t>
          </a:r>
          <a:r>
            <a:rPr lang="en-US" sz="2100" kern="1200" dirty="0"/>
            <a:t> </a:t>
          </a:r>
          <a:r>
            <a:rPr lang="en-US" sz="2100" kern="1200" dirty="0" err="1"/>
            <a:t>tập</a:t>
          </a:r>
          <a:endParaRPr lang="en-US" sz="2100" kern="1200" dirty="0"/>
        </a:p>
      </dsp:txBody>
      <dsp:txXfrm>
        <a:off x="2892852" y="1747126"/>
        <a:ext cx="1761805" cy="1103389"/>
      </dsp:txXfrm>
    </dsp:sp>
    <dsp:sp modelId="{AD55857B-A4DE-462F-96A1-36875FF6C135}">
      <dsp:nvSpPr>
        <dsp:cNvPr id="0" name=""/>
        <dsp:cNvSpPr/>
      </dsp:nvSpPr>
      <dsp:spPr>
        <a:xfrm>
          <a:off x="3654246" y="611611"/>
          <a:ext cx="4883506" cy="4883506"/>
        </a:xfrm>
        <a:custGeom>
          <a:avLst/>
          <a:gdLst/>
          <a:ahLst/>
          <a:cxnLst/>
          <a:rect l="0" t="0" r="0" b="0"/>
          <a:pathLst>
            <a:path>
              <a:moveTo>
                <a:pt x="425664" y="1064238"/>
              </a:moveTo>
              <a:arcTo wR="2441753" hR="2441753" stAng="12860596" swAng="1960271"/>
            </a:path>
          </a:pathLst>
        </a:custGeom>
        <a:noFill/>
        <a:ln w="38100" cap="rnd" cmpd="sng" algn="ctr">
          <a:solidFill>
            <a:schemeClr val="bg1">
              <a:alpha val="6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0061D-6ED4-43A8-897B-A81A0DB10760}">
      <dsp:nvSpPr>
        <dsp:cNvPr id="0" name=""/>
        <dsp:cNvSpPr/>
      </dsp:nvSpPr>
      <dsp:spPr>
        <a:xfrm>
          <a:off x="3069550" y="0"/>
          <a:ext cx="2820171" cy="1717038"/>
        </a:xfrm>
        <a:prstGeom prst="trapezoid">
          <a:avLst>
            <a:gd name="adj" fmla="val 83304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000" b="0" kern="1200" dirty="0" err="1">
            <a:latin typeface="+mn-lt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b="0" kern="1200" dirty="0" err="1">
              <a:solidFill>
                <a:schemeClr val="bg1"/>
              </a:solidFill>
              <a:latin typeface="+mn-lt"/>
            </a:rPr>
            <a:t>Tự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kern="1200" dirty="0" err="1">
              <a:solidFill>
                <a:schemeClr val="bg1"/>
              </a:solidFill>
              <a:latin typeface="+mn-lt"/>
            </a:rPr>
            <a:t>thể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kern="1200" dirty="0" err="1">
              <a:solidFill>
                <a:schemeClr val="bg1"/>
              </a:solidFill>
              <a:latin typeface="+mn-lt"/>
            </a:rPr>
            <a:t>hiện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,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b="0" kern="1200" dirty="0" err="1">
              <a:solidFill>
                <a:schemeClr val="bg1"/>
              </a:solidFill>
              <a:latin typeface="+mn-lt"/>
            </a:rPr>
            <a:t>muốn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kern="1200" dirty="0" err="1">
              <a:solidFill>
                <a:schemeClr val="bg1"/>
              </a:solidFill>
              <a:latin typeface="+mn-lt"/>
            </a:rPr>
            <a:t>sáng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kern="1200" dirty="0" err="1">
              <a:solidFill>
                <a:schemeClr val="bg1"/>
              </a:solidFill>
              <a:latin typeface="+mn-lt"/>
            </a:rPr>
            <a:t>tạo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,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b="0" kern="1200" dirty="0" err="1">
              <a:solidFill>
                <a:schemeClr val="bg1"/>
              </a:solidFill>
              <a:latin typeface="+mn-lt"/>
            </a:rPr>
            <a:t>được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kern="1200" dirty="0" err="1">
              <a:solidFill>
                <a:schemeClr val="bg1"/>
              </a:solidFill>
              <a:latin typeface="+mn-lt"/>
            </a:rPr>
            <a:t>thể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kern="1200" dirty="0" err="1">
              <a:solidFill>
                <a:schemeClr val="bg1"/>
              </a:solidFill>
              <a:latin typeface="+mn-lt"/>
            </a:rPr>
            <a:t>hiện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kern="1200" dirty="0" err="1">
              <a:solidFill>
                <a:schemeClr val="bg1"/>
              </a:solidFill>
              <a:latin typeface="+mn-lt"/>
            </a:rPr>
            <a:t>khả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kern="1200" dirty="0" err="1">
              <a:solidFill>
                <a:schemeClr val="bg1"/>
              </a:solidFill>
              <a:latin typeface="+mn-lt"/>
            </a:rPr>
            <a:t>năng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,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200" b="0" kern="1200" dirty="0" err="1">
              <a:solidFill>
                <a:schemeClr val="bg1"/>
              </a:solidFill>
              <a:latin typeface="+mn-lt"/>
            </a:rPr>
            <a:t>được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kern="1200" dirty="0" err="1">
              <a:solidFill>
                <a:schemeClr val="bg1"/>
              </a:solidFill>
              <a:latin typeface="+mn-lt"/>
            </a:rPr>
            <a:t>công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kern="1200" dirty="0" err="1">
              <a:solidFill>
                <a:schemeClr val="bg1"/>
              </a:solidFill>
              <a:latin typeface="+mn-lt"/>
            </a:rPr>
            <a:t>nhận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kern="1200" dirty="0" err="1">
              <a:solidFill>
                <a:schemeClr val="bg1"/>
              </a:solidFill>
              <a:latin typeface="+mn-lt"/>
            </a:rPr>
            <a:t>thành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 </a:t>
          </a:r>
          <a:r>
            <a:rPr lang="en-US" sz="1200" b="0" kern="1200" dirty="0" err="1">
              <a:solidFill>
                <a:schemeClr val="bg1"/>
              </a:solidFill>
              <a:latin typeface="+mn-lt"/>
            </a:rPr>
            <a:t>đạt</a:t>
          </a:r>
          <a:r>
            <a:rPr lang="en-US" sz="1200" b="0" kern="1200" dirty="0">
              <a:solidFill>
                <a:schemeClr val="bg1"/>
              </a:solidFill>
              <a:latin typeface="+mn-lt"/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+mn-lt"/>
              <a:cs typeface="Times New Roman" panose="02020603050405020304" pitchFamily="18" charset="0"/>
            </a:rPr>
            <a:t>THỂ HIỆN BẢN THÂN</a:t>
          </a:r>
        </a:p>
      </dsp:txBody>
      <dsp:txXfrm>
        <a:off x="3069550" y="0"/>
        <a:ext cx="2820171" cy="1717038"/>
      </dsp:txXfrm>
    </dsp:sp>
    <dsp:sp modelId="{1318AACB-16D5-44C1-9C4A-031C59CEE3FE}">
      <dsp:nvSpPr>
        <dsp:cNvPr id="0" name=""/>
        <dsp:cNvSpPr/>
      </dsp:nvSpPr>
      <dsp:spPr>
        <a:xfrm>
          <a:off x="2235014" y="1717038"/>
          <a:ext cx="4489243" cy="951083"/>
        </a:xfrm>
        <a:prstGeom prst="trapezoid">
          <a:avLst>
            <a:gd name="adj" fmla="val 83304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Nhu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cầu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tôn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trọng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kính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mến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tưởng</a:t>
          </a:r>
          <a:endParaRPr lang="en-US" sz="14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+mn-lt"/>
            </a:rPr>
            <a:t>ĐƯỢC</a:t>
          </a:r>
          <a:r>
            <a:rPr lang="en-US" sz="1400" b="1" kern="1200" dirty="0"/>
            <a:t> TÔN TRỌNG</a:t>
          </a:r>
        </a:p>
      </dsp:txBody>
      <dsp:txXfrm>
        <a:off x="3020631" y="1717038"/>
        <a:ext cx="2918008" cy="951083"/>
      </dsp:txXfrm>
    </dsp:sp>
    <dsp:sp modelId="{FF636FF6-1603-4947-BB03-778A4A5634ED}">
      <dsp:nvSpPr>
        <dsp:cNvPr id="0" name=""/>
        <dsp:cNvSpPr/>
      </dsp:nvSpPr>
      <dsp:spPr>
        <a:xfrm>
          <a:off x="1552187" y="2668122"/>
          <a:ext cx="5854897" cy="829877"/>
        </a:xfrm>
        <a:prstGeom prst="trapezoid">
          <a:avLst>
            <a:gd name="adj" fmla="val 83304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Muốn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thuộc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một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nào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đó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muốn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gia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đình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yên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ấm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bè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hữu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tin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cậy</a:t>
          </a:r>
          <a:endParaRPr lang="en-US" sz="14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ĐƯỢC HÒA HỢP</a:t>
          </a:r>
        </a:p>
      </dsp:txBody>
      <dsp:txXfrm>
        <a:off x="2576794" y="2668122"/>
        <a:ext cx="3805683" cy="829877"/>
      </dsp:txXfrm>
    </dsp:sp>
    <dsp:sp modelId="{AD8CEE6E-B347-415F-9EF0-23794B9470DA}">
      <dsp:nvSpPr>
        <dsp:cNvPr id="0" name=""/>
        <dsp:cNvSpPr/>
      </dsp:nvSpPr>
      <dsp:spPr>
        <a:xfrm>
          <a:off x="810337" y="3497999"/>
          <a:ext cx="7338597" cy="927178"/>
        </a:xfrm>
        <a:prstGeom prst="trapezoid">
          <a:avLst>
            <a:gd name="adj" fmla="val 83304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toàn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thể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xác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gia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đình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sức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khỏe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tài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sản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đảm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bảo</a:t>
          </a:r>
          <a:endParaRPr lang="en-US" sz="14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ĐƯỢC AN TOÀN</a:t>
          </a:r>
        </a:p>
      </dsp:txBody>
      <dsp:txXfrm>
        <a:off x="2094591" y="3497999"/>
        <a:ext cx="4770088" cy="927178"/>
      </dsp:txXfrm>
    </dsp:sp>
    <dsp:sp modelId="{67519321-C267-489A-8F68-90DB5516054D}">
      <dsp:nvSpPr>
        <dsp:cNvPr id="0" name=""/>
        <dsp:cNvSpPr/>
      </dsp:nvSpPr>
      <dsp:spPr>
        <a:xfrm>
          <a:off x="0" y="4425178"/>
          <a:ext cx="8959272" cy="952308"/>
        </a:xfrm>
        <a:prstGeom prst="trapezoid">
          <a:avLst>
            <a:gd name="adj" fmla="val 83304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Thở</a:t>
          </a:r>
          <a:r>
            <a:rPr lang="en-U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ăn</a:t>
          </a:r>
          <a:r>
            <a:rPr lang="en-U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uống</a:t>
          </a:r>
          <a:r>
            <a:rPr lang="en-U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tình</a:t>
          </a:r>
          <a:r>
            <a:rPr lang="en-U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dục</a:t>
          </a:r>
          <a:r>
            <a:rPr lang="en-U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nghỉ</a:t>
          </a:r>
          <a:r>
            <a:rPr lang="en-U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ngơi</a:t>
          </a:r>
          <a:r>
            <a:rPr lang="en-U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nơi</a:t>
          </a:r>
          <a:r>
            <a:rPr lang="en-U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trú</a:t>
          </a:r>
          <a:r>
            <a:rPr lang="en-U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ngụ</a:t>
          </a:r>
          <a:r>
            <a:rPr lang="en-U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tiết</a:t>
          </a:r>
          <a:endParaRPr lang="en-US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NHU CẦU THIẾT YẾU</a:t>
          </a:r>
        </a:p>
      </dsp:txBody>
      <dsp:txXfrm>
        <a:off x="1567872" y="4425178"/>
        <a:ext cx="5823526" cy="9523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6DB61-EFBC-41EC-B2BE-99E8F62C0B84}">
      <dsp:nvSpPr>
        <dsp:cNvPr id="0" name=""/>
        <dsp:cNvSpPr/>
      </dsp:nvSpPr>
      <dsp:spPr>
        <a:xfrm>
          <a:off x="5086296" y="1855"/>
          <a:ext cx="1637764" cy="16377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/>
            <a:t>Phân</a:t>
          </a:r>
          <a:r>
            <a:rPr lang="en-US" sz="1900" kern="1200" dirty="0"/>
            <a:t> </a:t>
          </a:r>
          <a:r>
            <a:rPr lang="en-US" sz="1900" kern="1200" dirty="0" err="1"/>
            <a:t>tích</a:t>
          </a:r>
          <a:r>
            <a:rPr lang="en-US" sz="1900" kern="1200" dirty="0"/>
            <a:t> </a:t>
          </a:r>
          <a:r>
            <a:rPr lang="en-US" sz="1900" kern="1200" dirty="0" err="1"/>
            <a:t>tình</a:t>
          </a:r>
          <a:r>
            <a:rPr lang="en-US" sz="1900" kern="1200" dirty="0"/>
            <a:t> </a:t>
          </a:r>
          <a:r>
            <a:rPr lang="en-US" sz="1900" kern="1200" dirty="0" err="1"/>
            <a:t>hình</a:t>
          </a:r>
          <a:endParaRPr lang="en-US" sz="1900" kern="1200" dirty="0"/>
        </a:p>
      </dsp:txBody>
      <dsp:txXfrm>
        <a:off x="5326141" y="241700"/>
        <a:ext cx="1158074" cy="1158074"/>
      </dsp:txXfrm>
    </dsp:sp>
    <dsp:sp modelId="{7222849E-740B-46CA-9791-E15916B9B6D6}">
      <dsp:nvSpPr>
        <dsp:cNvPr id="0" name=""/>
        <dsp:cNvSpPr/>
      </dsp:nvSpPr>
      <dsp:spPr>
        <a:xfrm rot="2160000">
          <a:off x="6672576" y="1260488"/>
          <a:ext cx="436523" cy="552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6685081" y="1332550"/>
        <a:ext cx="305566" cy="331647"/>
      </dsp:txXfrm>
    </dsp:sp>
    <dsp:sp modelId="{F1AE5636-DCAE-4E0D-8B77-0A772D210575}">
      <dsp:nvSpPr>
        <dsp:cNvPr id="0" name=""/>
        <dsp:cNvSpPr/>
      </dsp:nvSpPr>
      <dsp:spPr>
        <a:xfrm>
          <a:off x="7077605" y="1448626"/>
          <a:ext cx="1637764" cy="1637764"/>
        </a:xfrm>
        <a:prstGeom prst="ellipse">
          <a:avLst/>
        </a:prstGeom>
        <a:solidFill>
          <a:schemeClr val="accent2">
            <a:hueOff val="-2188608"/>
            <a:satOff val="-1975"/>
            <a:lumOff val="-44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/>
            <a:t>Đặt</a:t>
          </a:r>
          <a:r>
            <a:rPr lang="en-US" sz="1900" kern="1200" dirty="0"/>
            <a:t> </a:t>
          </a:r>
          <a:r>
            <a:rPr lang="en-US" sz="1900" kern="1200" dirty="0" err="1"/>
            <a:t>ra</a:t>
          </a:r>
          <a:r>
            <a:rPr lang="en-US" sz="1900" kern="1200" dirty="0"/>
            <a:t> </a:t>
          </a:r>
          <a:r>
            <a:rPr lang="en-US" sz="1900" kern="1200" dirty="0" err="1"/>
            <a:t>mục</a:t>
          </a:r>
          <a:r>
            <a:rPr lang="en-US" sz="1900" kern="1200" dirty="0"/>
            <a:t> </a:t>
          </a:r>
          <a:r>
            <a:rPr lang="en-US" sz="1900" kern="1200" dirty="0" err="1"/>
            <a:t>tiêu</a:t>
          </a:r>
          <a:r>
            <a:rPr lang="en-US" sz="1900" kern="1200" dirty="0"/>
            <a:t> </a:t>
          </a:r>
          <a:r>
            <a:rPr lang="en-US" sz="1900" kern="1200" dirty="0" err="1"/>
            <a:t>thực</a:t>
          </a:r>
          <a:r>
            <a:rPr lang="en-US" sz="1900" kern="1200" dirty="0"/>
            <a:t> </a:t>
          </a:r>
          <a:r>
            <a:rPr lang="en-US" sz="1900" kern="1200" dirty="0" err="1"/>
            <a:t>tế</a:t>
          </a:r>
          <a:endParaRPr lang="en-US" sz="1900" kern="1200" dirty="0"/>
        </a:p>
      </dsp:txBody>
      <dsp:txXfrm>
        <a:off x="7317450" y="1688471"/>
        <a:ext cx="1158074" cy="1158074"/>
      </dsp:txXfrm>
    </dsp:sp>
    <dsp:sp modelId="{EB9E7F89-5A8C-4336-A64E-5174E3FA313D}">
      <dsp:nvSpPr>
        <dsp:cNvPr id="0" name=""/>
        <dsp:cNvSpPr/>
      </dsp:nvSpPr>
      <dsp:spPr>
        <a:xfrm rot="6480000">
          <a:off x="7301737" y="3149848"/>
          <a:ext cx="436523" cy="552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188608"/>
            <a:satOff val="-1975"/>
            <a:lumOff val="-4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7387449" y="3198123"/>
        <a:ext cx="305566" cy="331647"/>
      </dsp:txXfrm>
    </dsp:sp>
    <dsp:sp modelId="{D2C0F66F-D284-4809-8817-E7C82CD80B84}">
      <dsp:nvSpPr>
        <dsp:cNvPr id="0" name=""/>
        <dsp:cNvSpPr/>
      </dsp:nvSpPr>
      <dsp:spPr>
        <a:xfrm>
          <a:off x="6316993" y="3789550"/>
          <a:ext cx="1637764" cy="1637764"/>
        </a:xfrm>
        <a:prstGeom prst="ellipse">
          <a:avLst/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/>
            <a:t>Khích</a:t>
          </a:r>
          <a:r>
            <a:rPr lang="en-US" sz="1900" kern="1200" dirty="0"/>
            <a:t> </a:t>
          </a:r>
          <a:r>
            <a:rPr lang="en-US" sz="1900" kern="1200" dirty="0" err="1"/>
            <a:t>lệ</a:t>
          </a:r>
          <a:r>
            <a:rPr lang="en-US" sz="1900" kern="1200" dirty="0"/>
            <a:t> </a:t>
          </a:r>
          <a:r>
            <a:rPr lang="en-US" sz="1900" kern="1200" dirty="0" err="1"/>
            <a:t>động</a:t>
          </a:r>
          <a:r>
            <a:rPr lang="en-US" sz="1900" kern="1200" dirty="0"/>
            <a:t> </a:t>
          </a:r>
          <a:r>
            <a:rPr lang="en-US" sz="1900" kern="1200" dirty="0" err="1"/>
            <a:t>viên</a:t>
          </a:r>
          <a:r>
            <a:rPr lang="en-US" sz="1900" kern="1200" dirty="0"/>
            <a:t> GV,NV</a:t>
          </a:r>
        </a:p>
      </dsp:txBody>
      <dsp:txXfrm>
        <a:off x="6556838" y="4029395"/>
        <a:ext cx="1158074" cy="1158074"/>
      </dsp:txXfrm>
    </dsp:sp>
    <dsp:sp modelId="{54FF1917-DDE9-4D1C-BBD8-67144A8BB307}">
      <dsp:nvSpPr>
        <dsp:cNvPr id="0" name=""/>
        <dsp:cNvSpPr/>
      </dsp:nvSpPr>
      <dsp:spPr>
        <a:xfrm rot="10800000">
          <a:off x="5699271" y="4332060"/>
          <a:ext cx="436523" cy="552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5830228" y="4442609"/>
        <a:ext cx="305566" cy="331647"/>
      </dsp:txXfrm>
    </dsp:sp>
    <dsp:sp modelId="{733E314B-EB37-4129-8171-8F257F702FFF}">
      <dsp:nvSpPr>
        <dsp:cNvPr id="0" name=""/>
        <dsp:cNvSpPr/>
      </dsp:nvSpPr>
      <dsp:spPr>
        <a:xfrm>
          <a:off x="3855599" y="3789550"/>
          <a:ext cx="1637764" cy="1637764"/>
        </a:xfrm>
        <a:prstGeom prst="ellipse">
          <a:avLst/>
        </a:prstGeom>
        <a:solidFill>
          <a:schemeClr val="accent2">
            <a:hueOff val="-6565823"/>
            <a:satOff val="-5925"/>
            <a:lumOff val="-132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/>
            <a:t>Quản</a:t>
          </a:r>
          <a:r>
            <a:rPr lang="en-US" sz="1900" kern="1200" dirty="0"/>
            <a:t> </a:t>
          </a:r>
          <a:r>
            <a:rPr lang="en-US" sz="1900" kern="1200" dirty="0" err="1"/>
            <a:t>trị</a:t>
          </a:r>
          <a:r>
            <a:rPr lang="en-US" sz="1900" kern="1200" dirty="0"/>
            <a:t> </a:t>
          </a:r>
          <a:r>
            <a:rPr lang="en-US" sz="1900" kern="1200" dirty="0" err="1"/>
            <a:t>xung</a:t>
          </a:r>
          <a:r>
            <a:rPr lang="en-US" sz="1900" kern="1200" dirty="0"/>
            <a:t> </a:t>
          </a:r>
          <a:r>
            <a:rPr lang="en-US" sz="1900" kern="1200" dirty="0" err="1"/>
            <a:t>đột</a:t>
          </a:r>
          <a:endParaRPr lang="en-US" sz="1900" kern="1200" dirty="0"/>
        </a:p>
      </dsp:txBody>
      <dsp:txXfrm>
        <a:off x="4095444" y="4029395"/>
        <a:ext cx="1158074" cy="1158074"/>
      </dsp:txXfrm>
    </dsp:sp>
    <dsp:sp modelId="{4E76F64F-7FB0-4773-8AC9-E75D9DE46764}">
      <dsp:nvSpPr>
        <dsp:cNvPr id="0" name=""/>
        <dsp:cNvSpPr/>
      </dsp:nvSpPr>
      <dsp:spPr>
        <a:xfrm rot="15120000">
          <a:off x="4079731" y="3173347"/>
          <a:ext cx="436523" cy="552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565823"/>
            <a:satOff val="-5925"/>
            <a:lumOff val="-132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4165443" y="3346170"/>
        <a:ext cx="305566" cy="331647"/>
      </dsp:txXfrm>
    </dsp:sp>
    <dsp:sp modelId="{E95D4E9A-5668-4846-9F5C-574DE38FBA66}">
      <dsp:nvSpPr>
        <dsp:cNvPr id="0" name=""/>
        <dsp:cNvSpPr/>
      </dsp:nvSpPr>
      <dsp:spPr>
        <a:xfrm>
          <a:off x="3094987" y="1448626"/>
          <a:ext cx="1637764" cy="1637764"/>
        </a:xfrm>
        <a:prstGeom prst="ellipse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/>
            <a:t>Tạo</a:t>
          </a:r>
          <a:r>
            <a:rPr lang="en-US" sz="1900" kern="1200" dirty="0"/>
            <a:t> </a:t>
          </a:r>
          <a:r>
            <a:rPr lang="en-US" sz="1900" kern="1200" dirty="0" err="1"/>
            <a:t>bầu</a:t>
          </a:r>
          <a:r>
            <a:rPr lang="en-US" sz="1900" kern="1200" dirty="0"/>
            <a:t> </a:t>
          </a:r>
          <a:r>
            <a:rPr lang="en-US" sz="1900" kern="1200" dirty="0" err="1"/>
            <a:t>không</a:t>
          </a:r>
          <a:r>
            <a:rPr lang="en-US" sz="1900" kern="1200" dirty="0"/>
            <a:t> </a:t>
          </a:r>
          <a:r>
            <a:rPr lang="en-US" sz="1900" kern="1200" dirty="0" err="1"/>
            <a:t>khí</a:t>
          </a:r>
          <a:r>
            <a:rPr lang="en-US" sz="1900" kern="1200" dirty="0"/>
            <a:t> </a:t>
          </a:r>
          <a:r>
            <a:rPr lang="en-US" sz="1900" kern="1200" dirty="0" err="1"/>
            <a:t>thân</a:t>
          </a:r>
          <a:r>
            <a:rPr lang="en-US" sz="1900" kern="1200" dirty="0"/>
            <a:t> </a:t>
          </a:r>
          <a:r>
            <a:rPr lang="en-US" sz="1900" kern="1200" dirty="0" err="1"/>
            <a:t>thiện</a:t>
          </a:r>
          <a:endParaRPr lang="en-US" sz="1900" kern="1200" dirty="0"/>
        </a:p>
      </dsp:txBody>
      <dsp:txXfrm>
        <a:off x="3334832" y="1688471"/>
        <a:ext cx="1158074" cy="1158074"/>
      </dsp:txXfrm>
    </dsp:sp>
    <dsp:sp modelId="{2982C444-317E-408C-B066-83753B57DCAA}">
      <dsp:nvSpPr>
        <dsp:cNvPr id="0" name=""/>
        <dsp:cNvSpPr/>
      </dsp:nvSpPr>
      <dsp:spPr>
        <a:xfrm rot="19440000">
          <a:off x="4681267" y="1275012"/>
          <a:ext cx="436523" cy="552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4693772" y="1424048"/>
        <a:ext cx="305566" cy="3316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30F259-4767-453D-8D6F-71336E36FF87}">
      <dsp:nvSpPr>
        <dsp:cNvPr id="0" name=""/>
        <dsp:cNvSpPr/>
      </dsp:nvSpPr>
      <dsp:spPr>
        <a:xfrm>
          <a:off x="1941910" y="0"/>
          <a:ext cx="3030891" cy="303084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>
              <a:solidFill>
                <a:srgbClr val="002060"/>
              </a:solidFill>
            </a:rPr>
            <a:t>1.XD </a:t>
          </a:r>
          <a:r>
            <a:rPr lang="en-US" sz="2900" kern="1200" dirty="0" err="1">
              <a:solidFill>
                <a:srgbClr val="002060"/>
              </a:solidFill>
            </a:rPr>
            <a:t>môi</a:t>
          </a:r>
          <a:r>
            <a:rPr lang="en-US" sz="2900" kern="1200" dirty="0">
              <a:solidFill>
                <a:srgbClr val="002060"/>
              </a:solidFill>
            </a:rPr>
            <a:t> </a:t>
          </a:r>
          <a:r>
            <a:rPr lang="en-US" sz="2900" kern="1200" dirty="0" err="1">
              <a:solidFill>
                <a:srgbClr val="002060"/>
              </a:solidFill>
            </a:rPr>
            <a:t>trường</a:t>
          </a:r>
          <a:r>
            <a:rPr lang="en-US" sz="2900" kern="1200" dirty="0">
              <a:solidFill>
                <a:srgbClr val="002060"/>
              </a:solidFill>
            </a:rPr>
            <a:t>, </a:t>
          </a:r>
          <a:r>
            <a:rPr lang="en-US" sz="2900" kern="1200" dirty="0" err="1">
              <a:solidFill>
                <a:srgbClr val="002060"/>
              </a:solidFill>
            </a:rPr>
            <a:t>tôn</a:t>
          </a:r>
          <a:r>
            <a:rPr lang="en-US" sz="2900" kern="1200" dirty="0">
              <a:solidFill>
                <a:srgbClr val="002060"/>
              </a:solidFill>
            </a:rPr>
            <a:t> </a:t>
          </a:r>
          <a:r>
            <a:rPr lang="en-US" sz="2900" kern="1200" dirty="0" err="1">
              <a:solidFill>
                <a:srgbClr val="002060"/>
              </a:solidFill>
            </a:rPr>
            <a:t>trọng</a:t>
          </a:r>
          <a:r>
            <a:rPr lang="en-US" sz="2900" kern="1200" dirty="0">
              <a:solidFill>
                <a:srgbClr val="002060"/>
              </a:solidFill>
            </a:rPr>
            <a:t> </a:t>
          </a:r>
          <a:r>
            <a:rPr lang="en-US" sz="2900" kern="1200" dirty="0" err="1">
              <a:solidFill>
                <a:srgbClr val="002060"/>
              </a:solidFill>
            </a:rPr>
            <a:t>cá</a:t>
          </a:r>
          <a:r>
            <a:rPr lang="en-US" sz="2900" kern="1200" dirty="0">
              <a:solidFill>
                <a:srgbClr val="002060"/>
              </a:solidFill>
            </a:rPr>
            <a:t> </a:t>
          </a:r>
          <a:r>
            <a:rPr lang="en-US" sz="2900" kern="1200" dirty="0" err="1">
              <a:solidFill>
                <a:srgbClr val="002060"/>
              </a:solidFill>
            </a:rPr>
            <a:t>nhân</a:t>
          </a:r>
          <a:r>
            <a:rPr lang="en-US" sz="2900" kern="1200" dirty="0">
              <a:solidFill>
                <a:srgbClr val="002060"/>
              </a:solidFill>
            </a:rPr>
            <a:t> </a:t>
          </a:r>
        </a:p>
      </dsp:txBody>
      <dsp:txXfrm>
        <a:off x="2385774" y="443857"/>
        <a:ext cx="2143163" cy="2143133"/>
      </dsp:txXfrm>
    </dsp:sp>
    <dsp:sp modelId="{CE39F466-DB6B-4A98-BAD2-47A1A19446E2}">
      <dsp:nvSpPr>
        <dsp:cNvPr id="0" name=""/>
        <dsp:cNvSpPr/>
      </dsp:nvSpPr>
      <dsp:spPr>
        <a:xfrm>
          <a:off x="3345331" y="2021407"/>
          <a:ext cx="3030891" cy="3030847"/>
        </a:xfrm>
        <a:prstGeom prst="ellipse">
          <a:avLst/>
        </a:prstGeom>
        <a:solidFill>
          <a:schemeClr val="accent5">
            <a:alpha val="50000"/>
            <a:hueOff val="10077129"/>
            <a:satOff val="-4709"/>
            <a:lumOff val="-52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>
              <a:solidFill>
                <a:srgbClr val="002060"/>
              </a:solidFill>
            </a:rPr>
            <a:t>3. XD </a:t>
          </a:r>
          <a:r>
            <a:rPr lang="en-US" sz="2900" kern="1200" dirty="0" err="1">
              <a:solidFill>
                <a:srgbClr val="002060"/>
              </a:solidFill>
            </a:rPr>
            <a:t>mối</a:t>
          </a:r>
          <a:r>
            <a:rPr lang="en-US" sz="2900" kern="1200" dirty="0">
              <a:solidFill>
                <a:srgbClr val="002060"/>
              </a:solidFill>
            </a:rPr>
            <a:t> </a:t>
          </a:r>
          <a:r>
            <a:rPr lang="en-US" sz="2900" kern="1200" dirty="0" err="1">
              <a:solidFill>
                <a:srgbClr val="002060"/>
              </a:solidFill>
            </a:rPr>
            <a:t>quan</a:t>
          </a:r>
          <a:r>
            <a:rPr lang="en-US" sz="2900" kern="1200" dirty="0">
              <a:solidFill>
                <a:srgbClr val="002060"/>
              </a:solidFill>
            </a:rPr>
            <a:t> </a:t>
          </a:r>
          <a:r>
            <a:rPr lang="en-US" sz="2900" kern="1200" dirty="0" err="1">
              <a:solidFill>
                <a:srgbClr val="002060"/>
              </a:solidFill>
            </a:rPr>
            <a:t>hệ</a:t>
          </a:r>
          <a:r>
            <a:rPr lang="en-US" sz="2900" kern="1200" dirty="0">
              <a:solidFill>
                <a:srgbClr val="002060"/>
              </a:solidFill>
            </a:rPr>
            <a:t> </a:t>
          </a:r>
          <a:r>
            <a:rPr lang="en-US" sz="2900" kern="1200" dirty="0" err="1">
              <a:solidFill>
                <a:srgbClr val="002060"/>
              </a:solidFill>
            </a:rPr>
            <a:t>gắn</a:t>
          </a:r>
          <a:r>
            <a:rPr lang="en-US" sz="2900" kern="1200" dirty="0">
              <a:solidFill>
                <a:srgbClr val="002060"/>
              </a:solidFill>
            </a:rPr>
            <a:t> </a:t>
          </a:r>
          <a:r>
            <a:rPr lang="en-US" sz="2900" kern="1200" dirty="0" err="1">
              <a:solidFill>
                <a:srgbClr val="002060"/>
              </a:solidFill>
            </a:rPr>
            <a:t>kết</a:t>
          </a:r>
          <a:r>
            <a:rPr lang="en-US" sz="2900" kern="1200" dirty="0">
              <a:solidFill>
                <a:srgbClr val="002060"/>
              </a:solidFill>
            </a:rPr>
            <a:t> NT-CĐ-XH</a:t>
          </a:r>
        </a:p>
      </dsp:txBody>
      <dsp:txXfrm>
        <a:off x="3789195" y="2465264"/>
        <a:ext cx="2143163" cy="2143133"/>
      </dsp:txXfrm>
    </dsp:sp>
    <dsp:sp modelId="{9F09EE0B-2F9A-456E-B3F2-5774C62CBB67}">
      <dsp:nvSpPr>
        <dsp:cNvPr id="0" name=""/>
        <dsp:cNvSpPr/>
      </dsp:nvSpPr>
      <dsp:spPr>
        <a:xfrm>
          <a:off x="4538139" y="0"/>
          <a:ext cx="3030891" cy="3030847"/>
        </a:xfrm>
        <a:prstGeom prst="ellipse">
          <a:avLst/>
        </a:prstGeom>
        <a:solidFill>
          <a:schemeClr val="accent5">
            <a:alpha val="50000"/>
            <a:hueOff val="20154258"/>
            <a:satOff val="-9417"/>
            <a:lumOff val="-1058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>
              <a:solidFill>
                <a:srgbClr val="002060"/>
              </a:solidFill>
            </a:rPr>
            <a:t>2. </a:t>
          </a:r>
          <a:r>
            <a:rPr lang="en-US" sz="2900" kern="1200" dirty="0" err="1">
              <a:solidFill>
                <a:srgbClr val="002060"/>
              </a:solidFill>
            </a:rPr>
            <a:t>Dạy</a:t>
          </a:r>
          <a:r>
            <a:rPr lang="en-US" sz="2900" kern="1200" dirty="0">
              <a:solidFill>
                <a:srgbClr val="002060"/>
              </a:solidFill>
            </a:rPr>
            <a:t> </a:t>
          </a:r>
          <a:r>
            <a:rPr lang="en-US" sz="2900" kern="1200" dirty="0" err="1">
              <a:solidFill>
                <a:srgbClr val="002060"/>
              </a:solidFill>
            </a:rPr>
            <a:t>học</a:t>
          </a:r>
          <a:r>
            <a:rPr lang="en-US" sz="2900" kern="1200" dirty="0">
              <a:solidFill>
                <a:srgbClr val="002060"/>
              </a:solidFill>
            </a:rPr>
            <a:t>, </a:t>
          </a:r>
          <a:r>
            <a:rPr lang="en-US" sz="2900" kern="1200" dirty="0" err="1">
              <a:solidFill>
                <a:srgbClr val="002060"/>
              </a:solidFill>
            </a:rPr>
            <a:t>giáo</a:t>
          </a:r>
          <a:r>
            <a:rPr lang="en-US" sz="2900" kern="1200" dirty="0">
              <a:solidFill>
                <a:srgbClr val="002060"/>
              </a:solidFill>
            </a:rPr>
            <a:t> </a:t>
          </a:r>
          <a:r>
            <a:rPr lang="en-US" sz="2900" kern="1200" dirty="0" err="1">
              <a:solidFill>
                <a:srgbClr val="002060"/>
              </a:solidFill>
            </a:rPr>
            <a:t>dục</a:t>
          </a:r>
          <a:r>
            <a:rPr lang="en-US" sz="2900" kern="1200" dirty="0">
              <a:solidFill>
                <a:srgbClr val="002060"/>
              </a:solidFill>
            </a:rPr>
            <a:t> </a:t>
          </a:r>
          <a:r>
            <a:rPr lang="en-US" sz="2900" kern="1200" dirty="0" err="1">
              <a:solidFill>
                <a:srgbClr val="002060"/>
              </a:solidFill>
            </a:rPr>
            <a:t>sáng</a:t>
          </a:r>
          <a:r>
            <a:rPr lang="en-US" sz="2900" kern="1200" dirty="0">
              <a:solidFill>
                <a:srgbClr val="002060"/>
              </a:solidFill>
            </a:rPr>
            <a:t> </a:t>
          </a:r>
          <a:r>
            <a:rPr lang="en-US" sz="2900" kern="1200" dirty="0" err="1">
              <a:solidFill>
                <a:srgbClr val="002060"/>
              </a:solidFill>
            </a:rPr>
            <a:t>tạo</a:t>
          </a:r>
          <a:r>
            <a:rPr lang="en-US" sz="2900" kern="1200" dirty="0">
              <a:solidFill>
                <a:srgbClr val="002060"/>
              </a:solidFill>
            </a:rPr>
            <a:t>, </a:t>
          </a:r>
          <a:r>
            <a:rPr lang="en-US" sz="2900" kern="1200" dirty="0" err="1">
              <a:solidFill>
                <a:srgbClr val="002060"/>
              </a:solidFill>
            </a:rPr>
            <a:t>đổi</a:t>
          </a:r>
          <a:r>
            <a:rPr lang="en-US" sz="2900" kern="1200" dirty="0">
              <a:solidFill>
                <a:srgbClr val="002060"/>
              </a:solidFill>
            </a:rPr>
            <a:t> </a:t>
          </a:r>
          <a:r>
            <a:rPr lang="en-US" sz="2900" kern="1200" dirty="0" err="1">
              <a:solidFill>
                <a:srgbClr val="002060"/>
              </a:solidFill>
            </a:rPr>
            <a:t>mới</a:t>
          </a:r>
          <a:endParaRPr lang="en-US" sz="2900" kern="1200" dirty="0">
            <a:solidFill>
              <a:srgbClr val="002060"/>
            </a:solidFill>
          </a:endParaRPr>
        </a:p>
      </dsp:txBody>
      <dsp:txXfrm>
        <a:off x="4982003" y="443857"/>
        <a:ext cx="2143163" cy="2143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B03F5-86FA-409A-9182-3F66F25966F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3EC02-710A-4A72-9325-143804010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24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D76CA-7A94-4FA7-90C3-376373EBD512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E29F1-AC31-4FDE-98CB-9680A8935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27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3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74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4910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60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9644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59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9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40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8F5A1508-F02C-4CAB-9C81-A25D3F470D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524626"/>
            <a:ext cx="12192000" cy="3333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  <p:graphicFrame>
        <p:nvGraphicFramePr>
          <p:cNvPr id="3" name="Object 15">
            <a:extLst>
              <a:ext uri="{FF2B5EF4-FFF2-40B4-BE49-F238E27FC236}">
                <a16:creationId xmlns:a16="http://schemas.microsoft.com/office/drawing/2014/main" id="{1B26CC03-7EC9-4FDC-989C-073A077635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88913"/>
          <a:ext cx="121920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7" name="Image" r:id="rId3" imgW="10006349" imgH="1269841" progId="Photoshop.Image.6">
                  <p:embed/>
                </p:oleObj>
              </mc:Choice>
              <mc:Fallback>
                <p:oleObj name="Image" r:id="rId3" imgW="10006349" imgH="1269841" progId="Photoshop.Image.6">
                  <p:embed/>
                  <p:pic>
                    <p:nvPicPr>
                      <p:cNvPr id="3" name="Object 15">
                        <a:extLst>
                          <a:ext uri="{FF2B5EF4-FFF2-40B4-BE49-F238E27FC236}">
                            <a16:creationId xmlns:a16="http://schemas.microsoft.com/office/drawing/2014/main" id="{1B26CC03-7EC9-4FDC-989C-073A077635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12192000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6">
            <a:extLst>
              <a:ext uri="{FF2B5EF4-FFF2-40B4-BE49-F238E27FC236}">
                <a16:creationId xmlns:a16="http://schemas.microsoft.com/office/drawing/2014/main" id="{DBBE6BC7-D69A-4070-8533-E16B993AB50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0" y="0"/>
            <a:ext cx="12192000" cy="2413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4397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8828EEB2-02E7-4B33-BC74-9CA63C2BD532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524626"/>
            <a:ext cx="12192000" cy="3333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  <p:graphicFrame>
        <p:nvGraphicFramePr>
          <p:cNvPr id="3" name="Object 15">
            <a:extLst>
              <a:ext uri="{FF2B5EF4-FFF2-40B4-BE49-F238E27FC236}">
                <a16:creationId xmlns:a16="http://schemas.microsoft.com/office/drawing/2014/main" id="{7F210308-C3EC-4AB1-9FB2-E9307454E3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88913"/>
          <a:ext cx="121920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Image" r:id="rId3" imgW="10006349" imgH="1269841" progId="Photoshop.Image.6">
                  <p:embed/>
                </p:oleObj>
              </mc:Choice>
              <mc:Fallback>
                <p:oleObj name="Image" r:id="rId3" imgW="10006349" imgH="1269841" progId="Photoshop.Image.6">
                  <p:embed/>
                  <p:pic>
                    <p:nvPicPr>
                      <p:cNvPr id="3" name="Object 15">
                        <a:extLst>
                          <a:ext uri="{FF2B5EF4-FFF2-40B4-BE49-F238E27FC236}">
                            <a16:creationId xmlns:a16="http://schemas.microsoft.com/office/drawing/2014/main" id="{7F210308-C3EC-4AB1-9FB2-E9307454E3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12192000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6">
            <a:extLst>
              <a:ext uri="{FF2B5EF4-FFF2-40B4-BE49-F238E27FC236}">
                <a16:creationId xmlns:a16="http://schemas.microsoft.com/office/drawing/2014/main" id="{2DB37492-9E57-457A-B7E0-5BEC74CE26B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0" y="0"/>
            <a:ext cx="12192000" cy="2413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33602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7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19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16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3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1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9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9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7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556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3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nhandan.vn/giaoduc/bon-giai-phap-giam-ap-luc-hoc-tap-cho-hoc-sin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13350-E311-4CCB-8468-933A8A832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493" y="943736"/>
            <a:ext cx="8721013" cy="333213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SỞ GIÁO DỤC VÀ ĐÀO TẠO </a:t>
            </a:r>
            <a:b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TỈNH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HƯNG YÊN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76893-4E3B-40E6-9B49-2F3E7D16D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43" y="1630773"/>
            <a:ext cx="12192000" cy="3400307"/>
          </a:xfrm>
          <a:solidFill>
            <a:schemeClr val="tx1"/>
          </a:solidFill>
        </p:spPr>
        <p:txBody>
          <a:bodyPr>
            <a:normAutofit fontScale="47500" lnSpcReduction="20000"/>
          </a:bodyPr>
          <a:lstStyle/>
          <a:p>
            <a:pPr algn="ctr"/>
            <a:endParaRPr lang="en-US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HUẤN ĐÀO TẠO HIỆU TRƯỞNG</a:t>
            </a:r>
            <a:r>
              <a:rPr lang="en-US" sz="1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 ÁN TRƯỜNG HỌC HẠNH PHÚC</a:t>
            </a:r>
            <a:endParaRPr lang="en-US" sz="5900" b="1" dirty="0"/>
          </a:p>
          <a:p>
            <a:pPr algn="ctr"/>
            <a:r>
              <a:rPr lang="en-US" sz="5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5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Cai, </a:t>
            </a:r>
            <a:r>
              <a:rPr lang="en-US" sz="5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06/05/2022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E9855-28C7-42B6-9459-09E50D548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71" y="245283"/>
            <a:ext cx="1396906" cy="1396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55935-2D4C-46F9-AC7A-D121575B4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01" y="245282"/>
            <a:ext cx="2527743" cy="102397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7FF62D-24A7-4590-8D89-3DC8A341E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73010"/>
            <a:ext cx="2978870" cy="1321702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9F656D81-154D-4FFF-A5C2-0900FDD7F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8871" y="5052291"/>
            <a:ext cx="3432456" cy="1805708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E27B65CC-F665-4502-BE28-314B2C99A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4055" y="5052290"/>
            <a:ext cx="3135846" cy="1890550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D18E43F0-4D8C-4AC0-A0E2-37194995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90197" y="5094711"/>
            <a:ext cx="2801803" cy="1890550"/>
          </a:xfrm>
          <a:prstGeom prst="rect">
            <a:avLst/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89E7B3EE-B294-477D-86B7-DDDCDCA7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7284" y="5094711"/>
            <a:ext cx="2978870" cy="1805708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DF1AFCB4-035C-403F-B0A7-F9343FDE0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31894" y="3751797"/>
            <a:ext cx="2899694" cy="132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25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EC7FEF-F340-4992-A5EB-513031C869BD}"/>
              </a:ext>
            </a:extLst>
          </p:cNvPr>
          <p:cNvSpPr txBox="1"/>
          <p:nvPr/>
        </p:nvSpPr>
        <p:spPr>
          <a:xfrm>
            <a:off x="0" y="85221"/>
            <a:ext cx="1232130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</a:t>
            </a:r>
            <a:r>
              <a: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Maslow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5A3205-186A-49E0-9F0B-E6A6FF221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343" y="14966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96819DE-9F6E-464C-AD91-3C1DD5050D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246495"/>
              </p:ext>
            </p:extLst>
          </p:nvPr>
        </p:nvGraphicFramePr>
        <p:xfrm>
          <a:off x="1690255" y="1032644"/>
          <a:ext cx="8959272" cy="5377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B2A725B0-D35C-4D4B-9909-EF2A07113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343" y="584803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87C773-54D6-489E-9376-BFDE800853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6A470961-B8D5-4559-990B-F4FB23C90F3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3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EC7FEF-F340-4992-A5EB-513031C869BD}"/>
              </a:ext>
            </a:extLst>
          </p:cNvPr>
          <p:cNvSpPr txBox="1"/>
          <p:nvPr/>
        </p:nvSpPr>
        <p:spPr>
          <a:xfrm>
            <a:off x="120072" y="410547"/>
            <a:ext cx="12071927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9F142743-6EAF-47D1-B656-3FB1220AD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9335" y="1298508"/>
            <a:ext cx="9153330" cy="5148945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CC7BC2B-6F35-429B-AFDE-F1C63F53E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989623F4-714C-413F-AF9B-5D750114AF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07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46ED9B4-DDF8-45DE-A010-C928E93159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6266" y="-80433"/>
            <a:ext cx="8534400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HỆ SINH THÁI HẠNH PHÚC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9EAC9-DC0A-4D05-B9BD-C1762A420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265" y="1001761"/>
            <a:ext cx="8534400" cy="2128997"/>
          </a:xfrm>
          <a:solidFill>
            <a:schemeClr val="tx1"/>
          </a:solidFill>
        </p:spPr>
        <p:txBody>
          <a:bodyPr/>
          <a:lstStyle/>
          <a:p>
            <a:pPr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HẠNH PHÚC?</a:t>
            </a:r>
          </a:p>
          <a:p>
            <a:pPr marL="0" indent="0" algn="ctr">
              <a:buNone/>
              <a:defRPr/>
            </a:pP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endParaRPr lang="en-US" dirty="0"/>
          </a:p>
        </p:txBody>
      </p:sp>
      <p:pic>
        <p:nvPicPr>
          <p:cNvPr id="24581" name="Picture 7">
            <a:extLst>
              <a:ext uri="{FF2B5EF4-FFF2-40B4-BE49-F238E27FC236}">
                <a16:creationId xmlns:a16="http://schemas.microsoft.com/office/drawing/2014/main" id="{C7418544-21D3-4B45-BA38-4E738604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328" y="2495735"/>
            <a:ext cx="77882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DFC6A77-DF1D-4317-B449-D07FA380A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51EB3905-4F6D-48D7-BFEC-49EA437E9B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5C058B1-443D-438A-B4B1-00429ADE2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3000" y="-124352"/>
            <a:ext cx="8534400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NIỆM VỀ HẠNH PHÚC</a:t>
            </a:r>
          </a:p>
        </p:txBody>
      </p:sp>
      <p:pic>
        <p:nvPicPr>
          <p:cNvPr id="25602" name="Content Placeholder 6">
            <a:extLst>
              <a:ext uri="{FF2B5EF4-FFF2-40B4-BE49-F238E27FC236}">
                <a16:creationId xmlns:a16="http://schemas.microsoft.com/office/drawing/2014/main" id="{67AC5344-DC0D-433B-84D5-9FA7D14FFC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1071564"/>
            <a:ext cx="3498850" cy="5248275"/>
          </a:xfrm>
        </p:spPr>
      </p:pic>
      <p:sp>
        <p:nvSpPr>
          <p:cNvPr id="25605" name="TextBox 8">
            <a:extLst>
              <a:ext uri="{FF2B5EF4-FFF2-40B4-BE49-F238E27FC236}">
                <a16:creationId xmlns:a16="http://schemas.microsoft.com/office/drawing/2014/main" id="{813EC531-2B24-4EA2-8EC3-DB066738C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72207"/>
            <a:ext cx="6553200" cy="3046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Hạnh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phúc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là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một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trạng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thái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cảm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xúc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của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con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người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được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biểu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thị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bởi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cảm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giác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vui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vẻ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thoả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mãn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và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hài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lòng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với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cuộc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sống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hiện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tại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của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bản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thân.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Hạnh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phúc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gắn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với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quan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niệm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của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cá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nhân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về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giá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trị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về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niềm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vui trong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cuộc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sống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9C67955-098D-4E8F-A00F-78F0B9053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0B241AC1-D7BA-45E3-9FDB-4710B7F98D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7BB5C108-C523-43D2-B6D1-5347C6F59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3224" y="-251495"/>
            <a:ext cx="11252718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NIỆM VỀ HẠNH PHÚC</a:t>
            </a:r>
            <a:endParaRPr lang="en-US" alt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021231-F912-478A-AC06-6663CD6A91DA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224" y="886409"/>
            <a:ext cx="11252718" cy="5264107"/>
          </a:xfrm>
          <a:solidFill>
            <a:schemeClr val="tx1"/>
          </a:solidFill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322F18B-7DF5-4828-9CC5-873A8E9D7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98AD2422-3380-4D13-B782-40706CB7C7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CDC5F-C618-403C-AF4F-DD28C381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0"/>
            <a:ext cx="11018260" cy="1277656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HÀNH ĐỘNG, BIỂU CẢM THỂ HIỆN HẠNH PHÚC LÀ GÌ?</a:t>
            </a:r>
            <a:b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dirty="0">
                <a:solidFill>
                  <a:srgbClr val="0070C0"/>
                </a:solidFill>
              </a:rPr>
              <a:t/>
            </a:r>
            <a:br>
              <a:rPr lang="en-US" sz="2800" b="1" dirty="0">
                <a:solidFill>
                  <a:srgbClr val="0070C0"/>
                </a:solidFill>
              </a:rPr>
            </a:br>
            <a:r>
              <a:rPr lang="en-US" sz="2800" b="1" dirty="0">
                <a:solidFill>
                  <a:srgbClr val="0070C0"/>
                </a:solidFill>
              </a:rPr>
              <a:t/>
            </a:r>
            <a:br>
              <a:rPr lang="en-US" sz="2800" b="1" dirty="0">
                <a:solidFill>
                  <a:srgbClr val="0070C0"/>
                </a:solidFill>
              </a:rPr>
            </a:br>
            <a:r>
              <a:rPr lang="en-US" sz="2800" b="1" dirty="0">
                <a:solidFill>
                  <a:srgbClr val="0070C0"/>
                </a:solidFill>
              </a:rPr>
              <a:t>-cc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B0086-3A8A-483F-B450-96DBD0C8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1640909"/>
            <a:ext cx="11018261" cy="4400349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611C09-EC51-480C-A581-729A1B557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A209365D-4555-4A64-B440-EC2B16A627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029" y="1640909"/>
            <a:ext cx="4831651" cy="44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6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D9725-8979-4C07-AA8E-DC74DAD78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249866"/>
            <a:ext cx="9440285" cy="1507067"/>
          </a:xfrm>
        </p:spPr>
        <p:txBody>
          <a:bodyPr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869ED-5C0E-4630-81D4-7339EDA98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6" y="1459346"/>
            <a:ext cx="10557163" cy="4313382"/>
          </a:xfrm>
          <a:solidFill>
            <a:schemeClr val="tx1"/>
          </a:solidFill>
        </p:spPr>
        <p:txBody>
          <a:bodyPr>
            <a:normAutofit fontScale="625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giận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hờn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endParaRPr lang="en-US" sz="4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giận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hờn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</a:t>
            </a:r>
            <a:endParaRPr lang="en-US" sz="4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Minh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giận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hờn</a:t>
            </a:r>
            <a:endParaRPr lang="en-US" sz="4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endParaRPr lang="en-US" sz="4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4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endParaRPr lang="en-US" sz="4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Quàng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endParaRPr lang="en-US" sz="4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endParaRPr lang="en-US" sz="4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6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6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endParaRPr lang="en-US" sz="4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5A4A2A1-5088-4320-BCCA-AD37D779D3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4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469ECB9E-267B-45AF-9D8D-00A7F23E73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4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">
            <a:extLst>
              <a:ext uri="{FF2B5EF4-FFF2-40B4-BE49-F238E27FC236}">
                <a16:creationId xmlns:a16="http://schemas.microsoft.com/office/drawing/2014/main" id="{111AC741-5DA8-4BD1-AA6B-DAFCAAAB0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5325" y="1223887"/>
            <a:ext cx="9144000" cy="5547911"/>
          </a:xfrm>
          <a:prstGeom prst="rect">
            <a:avLst/>
          </a:prstGeom>
        </p:spPr>
      </p:pic>
      <p:sp>
        <p:nvSpPr>
          <p:cNvPr id="3" name="TextBox 67">
            <a:extLst>
              <a:ext uri="{FF2B5EF4-FFF2-40B4-BE49-F238E27FC236}">
                <a16:creationId xmlns:a16="http://schemas.microsoft.com/office/drawing/2014/main" id="{3E7571D0-348A-4348-856A-69EB257AD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54014"/>
            <a:ext cx="6013450" cy="5857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HỆ SINH THÁI HẠNH PHÚC</a:t>
            </a:r>
            <a:endParaRPr lang="en-US" altLang="en-US" sz="3200" b="0" dirty="0">
              <a:latin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011D31E-56CE-46FC-BE90-CF1FC81BEB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6040278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314636B7-D0F7-4993-A5C8-6FE0B93919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325" y="6193790"/>
            <a:ext cx="1613566" cy="6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16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52CE90-94CA-4CDD-B43A-706CD1E64919}"/>
              </a:ext>
            </a:extLst>
          </p:cNvPr>
          <p:cNvSpPr txBox="1"/>
          <p:nvPr/>
        </p:nvSpPr>
        <p:spPr>
          <a:xfrm>
            <a:off x="1034472" y="942109"/>
            <a:ext cx="10390909" cy="53245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</a:rPr>
              <a:t>Mời</a:t>
            </a:r>
            <a:r>
              <a:rPr lang="en-US" sz="6000" dirty="0">
                <a:solidFill>
                  <a:srgbClr val="C00000"/>
                </a:solidFill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</a:rPr>
              <a:t>thầy</a:t>
            </a:r>
            <a:r>
              <a:rPr lang="en-US" sz="6000" dirty="0">
                <a:solidFill>
                  <a:srgbClr val="C00000"/>
                </a:solidFill>
              </a:rPr>
              <a:t>/</a:t>
            </a:r>
            <a:r>
              <a:rPr lang="en-US" sz="6000" dirty="0" err="1" smtClean="0">
                <a:solidFill>
                  <a:srgbClr val="C00000"/>
                </a:solidFill>
              </a:rPr>
              <a:t>cô</a:t>
            </a:r>
            <a:r>
              <a:rPr lang="en-US" sz="6000" dirty="0" smtClean="0">
                <a:solidFill>
                  <a:srgbClr val="C00000"/>
                </a:solidFill>
              </a:rPr>
              <a:t> </a:t>
            </a:r>
            <a:r>
              <a:rPr lang="en-US" sz="6000" dirty="0" err="1">
                <a:solidFill>
                  <a:srgbClr val="C00000"/>
                </a:solidFill>
              </a:rPr>
              <a:t>đưa</a:t>
            </a:r>
            <a:r>
              <a:rPr lang="en-US" sz="6000" dirty="0">
                <a:solidFill>
                  <a:srgbClr val="C00000"/>
                </a:solidFill>
              </a:rPr>
              <a:t> </a:t>
            </a:r>
            <a:r>
              <a:rPr lang="en-US" sz="6000" dirty="0" err="1">
                <a:solidFill>
                  <a:srgbClr val="C00000"/>
                </a:solidFill>
              </a:rPr>
              <a:t>ví</a:t>
            </a:r>
            <a:r>
              <a:rPr lang="en-US" sz="6000" dirty="0">
                <a:solidFill>
                  <a:srgbClr val="C00000"/>
                </a:solidFill>
              </a:rPr>
              <a:t> </a:t>
            </a:r>
            <a:r>
              <a:rPr lang="en-US" sz="6000" dirty="0" err="1">
                <a:solidFill>
                  <a:srgbClr val="C00000"/>
                </a:solidFill>
              </a:rPr>
              <a:t>dụ</a:t>
            </a:r>
            <a:r>
              <a:rPr lang="en-US" sz="6000" dirty="0">
                <a:solidFill>
                  <a:srgbClr val="C00000"/>
                </a:solidFill>
              </a:rPr>
              <a:t>:</a:t>
            </a:r>
          </a:p>
          <a:p>
            <a:r>
              <a:rPr lang="en-US" sz="6000" b="1" dirty="0" err="1">
                <a:solidFill>
                  <a:srgbClr val="0070C0"/>
                </a:solidFill>
              </a:rPr>
              <a:t>Suy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nghĩ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tích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cực</a:t>
            </a:r>
            <a:r>
              <a:rPr lang="en-US" sz="6000" b="1" dirty="0">
                <a:solidFill>
                  <a:srgbClr val="0070C0"/>
                </a:solidFill>
              </a:rPr>
              <a:t>; </a:t>
            </a:r>
            <a:r>
              <a:rPr lang="en-US" sz="6000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</a:p>
          <a:p>
            <a:r>
              <a:rPr lang="en-US" sz="6000" b="1" dirty="0" err="1">
                <a:solidFill>
                  <a:srgbClr val="002060"/>
                </a:solidFill>
              </a:rPr>
              <a:t>Trải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nghiệm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tích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cực</a:t>
            </a:r>
            <a:r>
              <a:rPr lang="en-US" sz="6000" b="1" dirty="0">
                <a:solidFill>
                  <a:srgbClr val="002060"/>
                </a:solidFill>
              </a:rPr>
              <a:t>; </a:t>
            </a:r>
            <a:r>
              <a:rPr lang="en-US" sz="6000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</a:p>
          <a:p>
            <a:r>
              <a:rPr lang="en-US" sz="6000" b="1" dirty="0" err="1">
                <a:solidFill>
                  <a:srgbClr val="0070C0"/>
                </a:solidFill>
              </a:rPr>
              <a:t>Cảm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xúc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tích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cực</a:t>
            </a:r>
            <a:r>
              <a:rPr lang="en-US" sz="6000" b="1" dirty="0">
                <a:solidFill>
                  <a:srgbClr val="0070C0"/>
                </a:solidFill>
              </a:rPr>
              <a:t>; </a:t>
            </a:r>
            <a:r>
              <a:rPr lang="en-US" sz="6000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</a:p>
          <a:p>
            <a:r>
              <a:rPr lang="en-US" sz="6000" b="1" dirty="0" err="1">
                <a:solidFill>
                  <a:srgbClr val="C00000"/>
                </a:solidFill>
              </a:rPr>
              <a:t>Hành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động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tích</a:t>
            </a:r>
            <a:r>
              <a:rPr lang="en-US" sz="6000" b="1" dirty="0">
                <a:solidFill>
                  <a:srgbClr val="C00000"/>
                </a:solidFill>
              </a:rPr>
              <a:t> </a:t>
            </a:r>
            <a:r>
              <a:rPr lang="en-US" sz="6000" b="1" dirty="0" err="1">
                <a:solidFill>
                  <a:srgbClr val="C00000"/>
                </a:solidFill>
              </a:rPr>
              <a:t>cực</a:t>
            </a:r>
            <a:r>
              <a:rPr lang="en-US" sz="6000" b="1" dirty="0">
                <a:solidFill>
                  <a:srgbClr val="C00000"/>
                </a:solidFill>
              </a:rPr>
              <a:t>.</a:t>
            </a:r>
          </a:p>
          <a:p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C69919D-9053-49C6-ADF7-0281513AE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2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74B872C6-E61D-46A4-B92F-132CACD797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39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6A3C1F92-ED77-4A25-AB2F-D6DFE081D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59267"/>
            <a:ext cx="9980612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NGƯỜI HIỆU TRƯỞNG HẠNH PHÚC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108FBD-03CF-45A7-A066-E5825DCDF8A8}"/>
              </a:ext>
            </a:extLst>
          </p:cNvPr>
          <p:cNvSpPr/>
          <p:nvPr/>
        </p:nvSpPr>
        <p:spPr>
          <a:xfrm>
            <a:off x="1062181" y="1447801"/>
            <a:ext cx="10991274" cy="479598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 trưởng Hạnh phúc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C70A07D-978E-422D-955B-6B1B4D590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Content Placeholder 5">
            <a:extLst>
              <a:ext uri="{FF2B5EF4-FFF2-40B4-BE49-F238E27FC236}">
                <a16:creationId xmlns:a16="http://schemas.microsoft.com/office/drawing/2014/main" id="{2BA9706D-1BB2-4C2D-9BB4-778978B350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1221"/>
            <a:ext cx="12192001" cy="5606985"/>
          </a:xfr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AF9947F-AF1F-4642-9BB2-98FC1BC15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0" y="332317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4F5B12-1505-45DA-AA63-49229C35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671221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 TRƯỞNG</a:t>
            </a:r>
            <a:b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GIEO MẦM HẠNH PHÚC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1E574F-A4C6-4EE1-9CFF-08292336F1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960" y="-42139"/>
            <a:ext cx="1805793" cy="731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3E242A-8170-42E4-807D-F9F9A4E88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" y="10409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33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D796F3D-88E8-4AD9-BE63-2AA46C48C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18534"/>
            <a:ext cx="12192000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NGƯỜI HIỆU TRƯỞNG HẠNH PHÚC</a:t>
            </a:r>
          </a:p>
        </p:txBody>
      </p:sp>
      <p:sp>
        <p:nvSpPr>
          <p:cNvPr id="29700" name="Content Placeholder 2">
            <a:extLst>
              <a:ext uri="{FF2B5EF4-FFF2-40B4-BE49-F238E27FC236}">
                <a16:creationId xmlns:a16="http://schemas.microsoft.com/office/drawing/2014/main" id="{C7B2C86C-740E-4E62-9943-A2AF03AB51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84703" y="1132349"/>
            <a:ext cx="10222593" cy="5165095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15B335-0BA3-4694-9BB3-1C4FD42CF476}"/>
              </a:ext>
            </a:extLst>
          </p:cNvPr>
          <p:cNvSpPr/>
          <p:nvPr/>
        </p:nvSpPr>
        <p:spPr>
          <a:xfrm>
            <a:off x="1976583" y="1523998"/>
            <a:ext cx="8617526" cy="2228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Người Hiệu trưởng Hạnh phúc là người có trạng thái vui vẻ, thỏa mãn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luôn hài lòng với công việc, biết lãnh đạo hiệu quả và luôn hướng tới sự hoàn thiện bản thân trong cuộc sống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5EB453-CB3B-451A-B69B-ADC73194DA34}"/>
              </a:ext>
            </a:extLst>
          </p:cNvPr>
          <p:cNvSpPr/>
          <p:nvPr/>
        </p:nvSpPr>
        <p:spPr>
          <a:xfrm>
            <a:off x="2059709" y="3752849"/>
            <a:ext cx="8534400" cy="23976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đóng vai trò quyết định trong việc xây dựng THHP</a:t>
            </a:r>
            <a:r>
              <a:rPr lang="en-US" sz="2800" dirty="0">
                <a:solidFill>
                  <a:srgbClr val="002060"/>
                </a:solidFill>
              </a:rPr>
              <a:t>;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dẫn dắt, định hướng, khởi nguồn, tổ chức, kiến tạo</a:t>
            </a:r>
            <a:r>
              <a:rPr lang="en-US" sz="2800" dirty="0">
                <a:solidFill>
                  <a:srgbClr val="002060"/>
                </a:solidFill>
              </a:rPr>
              <a:t>,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1B556F1-5CD6-4581-8F99-9CFE7F045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AE83802F-CE32-47A4-B802-9ED2494B51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D796F3D-88E8-4AD9-BE63-2AA46C48C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073" y="-127771"/>
            <a:ext cx="11139054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NGƯỜI HIỆU TRƯỞNG HẠNH PHÚC</a:t>
            </a:r>
          </a:p>
        </p:txBody>
      </p:sp>
      <p:sp>
        <p:nvSpPr>
          <p:cNvPr id="29700" name="Content Placeholder 2">
            <a:extLst>
              <a:ext uri="{FF2B5EF4-FFF2-40B4-BE49-F238E27FC236}">
                <a16:creationId xmlns:a16="http://schemas.microsoft.com/office/drawing/2014/main" id="{C7B2C86C-740E-4E62-9943-A2AF03AB51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9865" y="985420"/>
            <a:ext cx="10240903" cy="5122417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.</a:t>
            </a:r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EEEE923E-A4A3-4216-B81D-787E2469A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73" y="905164"/>
            <a:ext cx="11072695" cy="562494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EE890CB-9F4B-4DE6-8835-691C375063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4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F0E5EEBE-711D-4AF0-8A8C-419D8575DA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28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E567-FCE1-4DDD-B168-244789131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24" y="0"/>
            <a:ext cx="11742751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NGƯỜI HIỆU TRƯỞNG HẠNH PHÚC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1E72A42-A8B6-4AEA-A14C-3CAA8359D1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1935524"/>
              </p:ext>
            </p:extLst>
          </p:nvPr>
        </p:nvGraphicFramePr>
        <p:xfrm>
          <a:off x="224624" y="1343607"/>
          <a:ext cx="11810357" cy="5429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Genetica® | Xét Nghiệm Gen Công Nghệ Mỹ Cho Người Châu Á">
            <a:extLst>
              <a:ext uri="{FF2B5EF4-FFF2-40B4-BE49-F238E27FC236}">
                <a16:creationId xmlns:a16="http://schemas.microsoft.com/office/drawing/2014/main" id="{A8B42C5E-6F69-4BF8-9AAD-6A1D788B0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14" y="6150516"/>
            <a:ext cx="1705662" cy="62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67BBD39-CF4C-49AC-A4E3-2B5CA0F9DD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538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A3E1-B027-4F75-96F8-060B7B1F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319" y="1245369"/>
            <a:ext cx="9069389" cy="3982413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/>
            </a:r>
            <a:br>
              <a:rPr lang="en-US" sz="6000" dirty="0">
                <a:solidFill>
                  <a:srgbClr val="0070C0"/>
                </a:solidFill>
              </a:rPr>
            </a:br>
            <a:r>
              <a:rPr lang="en-US" sz="6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ĐUỔI HÌNH BẮT CHỮ</a:t>
            </a:r>
            <a:br>
              <a:rPr lang="en-US" sz="6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CEA1E24-98CF-4F0B-A122-3A9A8B925E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D4D17A65-842D-490B-8173-9FC77B52D1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93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Content Placeholder 2">
            <a:extLst>
              <a:ext uri="{FF2B5EF4-FFF2-40B4-BE49-F238E27FC236}">
                <a16:creationId xmlns:a16="http://schemas.microsoft.com/office/drawing/2014/main" id="{C7B2C86C-740E-4E62-9943-A2AF03AB51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87262" y="1296140"/>
            <a:ext cx="9866961" cy="3266982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2138C-5FCC-421E-A1EC-F5FE64B1A3E4}"/>
              </a:ext>
            </a:extLst>
          </p:cNvPr>
          <p:cNvSpPr txBox="1"/>
          <p:nvPr/>
        </p:nvSpPr>
        <p:spPr>
          <a:xfrm>
            <a:off x="1845985" y="2181943"/>
            <a:ext cx="8194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HIỆU TRƯỞNG KIẾN TẠO TRƯỜNG HỌC HẠNH PHÚC</a:t>
            </a:r>
            <a:endParaRPr lang="en-US" sz="440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0A6FCA7-C2E2-407F-A075-66C5A7F04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2CD497BD-ED2E-4A1D-8200-054D207FBA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5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85A94-CA1D-4C72-A801-46E1ACC16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527" y="443345"/>
            <a:ext cx="10658763" cy="5828145"/>
          </a:xfrm>
          <a:solidFill>
            <a:schemeClr val="tx1"/>
          </a:solidFill>
        </p:spPr>
        <p:txBody>
          <a:bodyPr>
            <a:normAutofit fontScale="92500" lnSpcReduction="20000"/>
          </a:bodyPr>
          <a:lstStyle/>
          <a:p>
            <a:endParaRPr lang="en-US" sz="4400" b="1" i="0" dirty="0">
              <a:solidFill>
                <a:srgbClr val="333333"/>
              </a:solidFill>
              <a:effectLst/>
              <a:latin typeface="Helvetica Neue"/>
            </a:endParaRPr>
          </a:p>
          <a:p>
            <a:r>
              <a:rPr lang="en-US" sz="4400" b="1" i="0" dirty="0" err="1">
                <a:solidFill>
                  <a:srgbClr val="FF0000"/>
                </a:solidFill>
                <a:effectLst/>
                <a:latin typeface="Helvetica Neue"/>
              </a:rPr>
              <a:t>Thảo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Helvetica Neue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Helvetica Neue"/>
              </a:rPr>
              <a:t>luận</a:t>
            </a:r>
            <a:endParaRPr lang="en-US" sz="4400" b="1" i="0" dirty="0">
              <a:solidFill>
                <a:srgbClr val="FF0000"/>
              </a:solidFill>
              <a:effectLst/>
              <a:latin typeface="Helvetica Neue"/>
            </a:endParaRPr>
          </a:p>
          <a:p>
            <a:r>
              <a:rPr lang="en-US" sz="4400" i="0" dirty="0" err="1">
                <a:solidFill>
                  <a:srgbClr val="0070C0"/>
                </a:solidFill>
                <a:effectLst/>
                <a:latin typeface="Helvetica Neue"/>
              </a:rPr>
              <a:t>Có</a:t>
            </a:r>
            <a:r>
              <a:rPr lang="en-US" sz="4400" i="0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i="0" dirty="0" err="1">
                <a:solidFill>
                  <a:srgbClr val="0070C0"/>
                </a:solidFill>
                <a:effectLst/>
                <a:latin typeface="Helvetica Neue"/>
              </a:rPr>
              <a:t>quan</a:t>
            </a:r>
            <a:r>
              <a:rPr lang="en-US" sz="4400" i="0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i="0" dirty="0" err="1">
                <a:solidFill>
                  <a:srgbClr val="0070C0"/>
                </a:solidFill>
                <a:effectLst/>
                <a:latin typeface="Helvetica Neue"/>
              </a:rPr>
              <a:t>điểm</a:t>
            </a:r>
            <a:r>
              <a:rPr lang="en-US" sz="4400" i="0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i="0" dirty="0" err="1">
                <a:solidFill>
                  <a:srgbClr val="0070C0"/>
                </a:solidFill>
                <a:effectLst/>
                <a:latin typeface="Helvetica Neue"/>
              </a:rPr>
              <a:t>giáo</a:t>
            </a:r>
            <a:r>
              <a:rPr lang="en-US" sz="4400" i="0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i="0" dirty="0" err="1">
                <a:solidFill>
                  <a:srgbClr val="0070C0"/>
                </a:solidFill>
                <a:effectLst/>
                <a:latin typeface="Helvetica Neue"/>
              </a:rPr>
              <a:t>dục</a:t>
            </a:r>
            <a:r>
              <a:rPr lang="en-US" sz="4400" i="0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i="0" dirty="0" err="1">
                <a:solidFill>
                  <a:srgbClr val="0070C0"/>
                </a:solidFill>
                <a:effectLst/>
                <a:latin typeface="Helvetica Neue"/>
              </a:rPr>
              <a:t>cho</a:t>
            </a:r>
            <a:r>
              <a:rPr lang="en-US" sz="4400" i="0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i="0" dirty="0" err="1">
                <a:solidFill>
                  <a:srgbClr val="0070C0"/>
                </a:solidFill>
                <a:effectLst/>
                <a:latin typeface="Helvetica Neue"/>
              </a:rPr>
              <a:t>rằng</a:t>
            </a:r>
            <a:r>
              <a:rPr lang="en-US" sz="4400" i="0" dirty="0">
                <a:solidFill>
                  <a:srgbClr val="0070C0"/>
                </a:solidFill>
                <a:effectLst/>
                <a:latin typeface="Helvetica Neue"/>
              </a:rPr>
              <a:t>:</a:t>
            </a:r>
          </a:p>
          <a:p>
            <a:r>
              <a:rPr lang="en-US" sz="4400" i="0" dirty="0">
                <a:solidFill>
                  <a:srgbClr val="0070C0"/>
                </a:solidFill>
                <a:effectLst/>
                <a:latin typeface="Helvetica Neue"/>
              </a:rPr>
              <a:t>“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Càng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áp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lực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,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học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sinh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càng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cố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gắng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,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từ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đó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thành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tích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học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tập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của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học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sinh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càng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effectLst/>
                <a:latin typeface="Helvetica Neue"/>
              </a:rPr>
              <a:t>cao</a:t>
            </a:r>
            <a:r>
              <a:rPr lang="en-US" sz="4400" b="1" i="1" dirty="0">
                <a:solidFill>
                  <a:srgbClr val="0070C0"/>
                </a:solidFill>
                <a:effectLst/>
                <a:latin typeface="Helvetica Neue"/>
              </a:rPr>
              <a:t>……</a:t>
            </a:r>
            <a:r>
              <a:rPr lang="en-US" sz="4400" i="0" dirty="0">
                <a:solidFill>
                  <a:srgbClr val="0070C0"/>
                </a:solidFill>
                <a:effectLst/>
                <a:latin typeface="Helvetica Neue"/>
              </a:rPr>
              <a:t>”. </a:t>
            </a:r>
          </a:p>
          <a:p>
            <a:pPr marL="0" indent="0">
              <a:buNone/>
            </a:pPr>
            <a:r>
              <a:rPr lang="en-US" sz="4400" dirty="0" err="1" smtClean="0">
                <a:solidFill>
                  <a:srgbClr val="0070C0"/>
                </a:solidFill>
                <a:latin typeface="Helvetica Neue"/>
              </a:rPr>
              <a:t>Thầy</a:t>
            </a:r>
            <a:r>
              <a:rPr lang="en-US" sz="4400" dirty="0" smtClean="0">
                <a:solidFill>
                  <a:srgbClr val="0070C0"/>
                </a:solidFill>
                <a:latin typeface="Helvetica Neue"/>
              </a:rPr>
              <a:t>/</a:t>
            </a:r>
            <a:r>
              <a:rPr lang="en-US" sz="4400" dirty="0" err="1" smtClean="0">
                <a:solidFill>
                  <a:srgbClr val="0070C0"/>
                </a:solidFill>
                <a:latin typeface="Helvetica Neue"/>
              </a:rPr>
              <a:t>cô</a:t>
            </a:r>
            <a:r>
              <a:rPr lang="en-US" sz="4400" dirty="0" smtClean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ý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kiến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gì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về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quan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trên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?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Hãy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nêu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lý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do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đồng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tình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hoặc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không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đồng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tình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với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quan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elvetica Neue"/>
              </a:rPr>
              <a:t>đó</a:t>
            </a:r>
            <a:r>
              <a:rPr lang="en-US" sz="4400" dirty="0">
                <a:solidFill>
                  <a:srgbClr val="0070C0"/>
                </a:solidFill>
                <a:latin typeface="Helvetica Neue"/>
              </a:rPr>
              <a:t>.</a:t>
            </a:r>
          </a:p>
          <a:p>
            <a:endParaRPr lang="en-US" sz="44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49D4889-AA5C-4127-BD17-BAE13DB8A1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6041259"/>
            <a:ext cx="886691" cy="68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097EA8CB-CC39-45B5-8054-F7913569E6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74" y="6108570"/>
            <a:ext cx="1613566" cy="6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17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43D9-FA1B-4275-88ED-F86EA6DFA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10" y="199233"/>
            <a:ext cx="11400180" cy="85180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THẾ NÀO GIẢM ÁP LỰC HỌC TẬP CHO HỌC SINH?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3A1A5-7C80-45BC-A6B9-E45F8458E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10" y="1051035"/>
            <a:ext cx="11596393" cy="5512603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>
                <a:solidFill>
                  <a:srgbClr val="0070C0"/>
                </a:solidFill>
                <a:effectLst/>
                <a:latin typeface="Helvetica Neue"/>
              </a:rPr>
              <a:t>“…..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Tuy nhiên, quan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điểm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giáo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dục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ấy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đã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lỗi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thời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,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nhiều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học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sinh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bị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ảnh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hưởng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sức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khỏe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tâm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thần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,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gặp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các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vấn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đề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về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sang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chấn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tâm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lý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như căng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thẳng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,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mệt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mỏi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,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chán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nản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,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thiếu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kỹ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 năng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sống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,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thậm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chí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tìm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đến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những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hành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động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dại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 </a:t>
            </a:r>
            <a:r>
              <a:rPr lang="vi-VN" sz="2800" b="1" i="1" dirty="0" err="1">
                <a:solidFill>
                  <a:srgbClr val="0070C0"/>
                </a:solidFill>
                <a:effectLst/>
                <a:latin typeface="Helvetica Neue"/>
              </a:rPr>
              <a:t>dột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Helvetica Neue"/>
              </a:rPr>
              <a:t>”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Helvetica Neue"/>
              </a:rPr>
              <a:t>.</a:t>
            </a:r>
            <a:endParaRPr lang="en-US" sz="2800" b="1" i="1" dirty="0">
              <a:solidFill>
                <a:srgbClr val="0070C0"/>
              </a:solidFill>
              <a:effectLst/>
              <a:latin typeface="Helvetica Neue"/>
            </a:endParaRPr>
          </a:p>
          <a:p>
            <a:r>
              <a:rPr lang="en-US" sz="1500" b="1" i="1" dirty="0" err="1">
                <a:solidFill>
                  <a:schemeClr val="bg1"/>
                </a:solidFill>
                <a:latin typeface="League Spartan"/>
              </a:rPr>
              <a:t>Nguồn</a:t>
            </a:r>
            <a:r>
              <a:rPr lang="en-US" sz="1500" b="1" i="1" dirty="0">
                <a:solidFill>
                  <a:schemeClr val="bg1"/>
                </a:solidFill>
                <a:latin typeface="League Spartan"/>
              </a:rPr>
              <a:t>: </a:t>
            </a:r>
            <a:r>
              <a:rPr lang="en-US" sz="1500" b="1" i="1" dirty="0" err="1">
                <a:solidFill>
                  <a:schemeClr val="bg1"/>
                </a:solidFill>
                <a:latin typeface="League Spartan"/>
              </a:rPr>
              <a:t>Đặng</a:t>
            </a:r>
            <a:r>
              <a:rPr lang="en-US" sz="1500" b="1" i="1" dirty="0">
                <a:solidFill>
                  <a:schemeClr val="bg1"/>
                </a:solidFill>
                <a:latin typeface="League Spartan"/>
              </a:rPr>
              <a:t> </a:t>
            </a:r>
            <a:r>
              <a:rPr lang="en-US" sz="1500" b="1" i="1" dirty="0" err="1">
                <a:solidFill>
                  <a:schemeClr val="bg1"/>
                </a:solidFill>
                <a:latin typeface="League Spartan"/>
              </a:rPr>
              <a:t>Tự</a:t>
            </a:r>
            <a:r>
              <a:rPr lang="en-US" sz="1500" b="1" i="1" dirty="0">
                <a:solidFill>
                  <a:schemeClr val="bg1"/>
                </a:solidFill>
                <a:latin typeface="League Spartan"/>
              </a:rPr>
              <a:t> </a:t>
            </a:r>
            <a:r>
              <a:rPr lang="en-US" sz="1500" b="1" i="1" dirty="0" err="1">
                <a:solidFill>
                  <a:schemeClr val="bg1"/>
                </a:solidFill>
                <a:latin typeface="League Spartan"/>
              </a:rPr>
              <a:t>Ân</a:t>
            </a:r>
            <a:r>
              <a:rPr lang="en-US" sz="1500" b="1" i="1" dirty="0">
                <a:solidFill>
                  <a:schemeClr val="bg1"/>
                </a:solidFill>
                <a:latin typeface="League Spartan"/>
              </a:rPr>
              <a:t>, </a:t>
            </a:r>
            <a:r>
              <a:rPr lang="en-US" sz="1500" b="1" i="1" dirty="0" err="1">
                <a:solidFill>
                  <a:schemeClr val="bg1"/>
                </a:solidFill>
                <a:latin typeface="League Spartan"/>
              </a:rPr>
              <a:t>Bốn</a:t>
            </a:r>
            <a:r>
              <a:rPr lang="en-US" sz="1500" b="1" i="1" dirty="0">
                <a:solidFill>
                  <a:schemeClr val="bg1"/>
                </a:solidFill>
                <a:latin typeface="League Spartan"/>
              </a:rPr>
              <a:t> </a:t>
            </a:r>
            <a:r>
              <a:rPr lang="en-US" sz="1500" b="1" i="1" dirty="0" err="1">
                <a:solidFill>
                  <a:schemeClr val="bg1"/>
                </a:solidFill>
                <a:latin typeface="League Spartan"/>
              </a:rPr>
              <a:t>giải</a:t>
            </a:r>
            <a:r>
              <a:rPr lang="en-US" sz="1500" b="1" i="1" dirty="0">
                <a:solidFill>
                  <a:schemeClr val="bg1"/>
                </a:solidFill>
                <a:latin typeface="League Spartan"/>
              </a:rPr>
              <a:t> </a:t>
            </a:r>
            <a:r>
              <a:rPr lang="en-US" sz="1500" b="1" i="1" dirty="0" err="1">
                <a:solidFill>
                  <a:schemeClr val="bg1"/>
                </a:solidFill>
                <a:effectLst/>
                <a:latin typeface="League Spartan"/>
              </a:rPr>
              <a:t>pháp</a:t>
            </a:r>
            <a:r>
              <a:rPr lang="en-US" sz="1500" b="1" i="1" dirty="0">
                <a:solidFill>
                  <a:schemeClr val="bg1"/>
                </a:solidFill>
                <a:effectLst/>
                <a:latin typeface="League Spartan"/>
              </a:rPr>
              <a:t> </a:t>
            </a:r>
            <a:r>
              <a:rPr lang="en-US" sz="1500" b="1" i="1" dirty="0" err="1">
                <a:solidFill>
                  <a:schemeClr val="bg1"/>
                </a:solidFill>
                <a:effectLst/>
                <a:latin typeface="League Spartan"/>
              </a:rPr>
              <a:t>giảm</a:t>
            </a:r>
            <a:r>
              <a:rPr lang="en-US" sz="1500" b="1" i="1" dirty="0">
                <a:solidFill>
                  <a:schemeClr val="bg1"/>
                </a:solidFill>
                <a:effectLst/>
                <a:latin typeface="League Spartan"/>
              </a:rPr>
              <a:t> </a:t>
            </a:r>
            <a:r>
              <a:rPr lang="en-US" sz="1500" b="1" i="1" dirty="0" err="1">
                <a:solidFill>
                  <a:schemeClr val="bg1"/>
                </a:solidFill>
                <a:effectLst/>
                <a:latin typeface="League Spartan"/>
              </a:rPr>
              <a:t>áp</a:t>
            </a:r>
            <a:r>
              <a:rPr lang="en-US" sz="1500" b="1" i="1" dirty="0">
                <a:solidFill>
                  <a:schemeClr val="bg1"/>
                </a:solidFill>
                <a:effectLst/>
                <a:latin typeface="League Spartan"/>
              </a:rPr>
              <a:t> </a:t>
            </a:r>
            <a:r>
              <a:rPr lang="en-US" sz="1500" b="1" i="1" dirty="0" err="1">
                <a:solidFill>
                  <a:schemeClr val="bg1"/>
                </a:solidFill>
                <a:effectLst/>
                <a:latin typeface="League Spartan"/>
              </a:rPr>
              <a:t>lực</a:t>
            </a:r>
            <a:r>
              <a:rPr lang="en-US" sz="1500" b="1" i="1" dirty="0">
                <a:solidFill>
                  <a:schemeClr val="bg1"/>
                </a:solidFill>
                <a:effectLst/>
                <a:latin typeface="League Spartan"/>
              </a:rPr>
              <a:t> </a:t>
            </a:r>
            <a:r>
              <a:rPr lang="en-US" sz="1500" b="1" i="1" dirty="0" err="1">
                <a:solidFill>
                  <a:schemeClr val="bg1"/>
                </a:solidFill>
                <a:effectLst/>
                <a:latin typeface="League Spartan"/>
              </a:rPr>
              <a:t>học</a:t>
            </a:r>
            <a:r>
              <a:rPr lang="en-US" sz="1500" b="1" i="1" dirty="0">
                <a:solidFill>
                  <a:schemeClr val="bg1"/>
                </a:solidFill>
                <a:effectLst/>
                <a:latin typeface="League Spartan"/>
              </a:rPr>
              <a:t> </a:t>
            </a:r>
            <a:r>
              <a:rPr lang="en-US" sz="1500" b="1" i="1" dirty="0" err="1">
                <a:solidFill>
                  <a:schemeClr val="bg1"/>
                </a:solidFill>
                <a:effectLst/>
                <a:latin typeface="League Spartan"/>
              </a:rPr>
              <a:t>tập</a:t>
            </a:r>
            <a:r>
              <a:rPr lang="en-US" sz="1500" b="1" i="1" dirty="0">
                <a:solidFill>
                  <a:schemeClr val="bg1"/>
                </a:solidFill>
                <a:effectLst/>
                <a:latin typeface="League Spartan"/>
              </a:rPr>
              <a:t> </a:t>
            </a:r>
            <a:r>
              <a:rPr lang="en-US" sz="1500" b="1" i="1" dirty="0" err="1">
                <a:solidFill>
                  <a:schemeClr val="bg1"/>
                </a:solidFill>
                <a:effectLst/>
                <a:latin typeface="League Spartan"/>
              </a:rPr>
              <a:t>cho</a:t>
            </a:r>
            <a:r>
              <a:rPr lang="en-US" sz="1500" b="1" i="1" dirty="0">
                <a:solidFill>
                  <a:schemeClr val="bg1"/>
                </a:solidFill>
                <a:effectLst/>
                <a:latin typeface="League Spartan"/>
              </a:rPr>
              <a:t> </a:t>
            </a:r>
            <a:r>
              <a:rPr lang="en-US" sz="1500" b="1" i="1" dirty="0" err="1">
                <a:solidFill>
                  <a:schemeClr val="bg1"/>
                </a:solidFill>
                <a:effectLst/>
                <a:latin typeface="League Spartan"/>
              </a:rPr>
              <a:t>học</a:t>
            </a:r>
            <a:r>
              <a:rPr lang="en-US" sz="1500" b="1" i="1" dirty="0">
                <a:solidFill>
                  <a:schemeClr val="bg1"/>
                </a:solidFill>
                <a:effectLst/>
                <a:latin typeface="League Spartan"/>
              </a:rPr>
              <a:t> </a:t>
            </a:r>
            <a:r>
              <a:rPr lang="en-US" sz="1500" b="1" i="1" dirty="0" err="1">
                <a:solidFill>
                  <a:schemeClr val="bg1"/>
                </a:solidFill>
                <a:effectLst/>
                <a:latin typeface="League Spartan"/>
              </a:rPr>
              <a:t>sinh</a:t>
            </a:r>
            <a:r>
              <a:rPr lang="en-US" sz="1500" b="1" i="1" dirty="0">
                <a:solidFill>
                  <a:schemeClr val="bg1"/>
                </a:solidFill>
                <a:effectLst/>
                <a:latin typeface="League Spartan"/>
              </a:rPr>
              <a:t>- </a:t>
            </a:r>
            <a:r>
              <a:rPr lang="en-US" sz="1500" b="1" i="1" dirty="0" err="1">
                <a:solidFill>
                  <a:schemeClr val="bg1"/>
                </a:solidFill>
                <a:effectLst/>
                <a:latin typeface="League Spartan"/>
              </a:rPr>
              <a:t>Nguồn</a:t>
            </a:r>
            <a:r>
              <a:rPr lang="en-US" sz="1500" b="1" i="1" dirty="0">
                <a:solidFill>
                  <a:schemeClr val="bg1"/>
                </a:solidFill>
                <a:effectLst/>
                <a:latin typeface="League Spartan"/>
              </a:rPr>
              <a:t>: </a:t>
            </a:r>
            <a:r>
              <a:rPr lang="en-US" sz="1500" b="1" i="1" dirty="0">
                <a:solidFill>
                  <a:schemeClr val="bg1"/>
                </a:solidFill>
                <a:effectLst/>
                <a:latin typeface="League Spartan"/>
                <a:hlinkClick r:id="rId2"/>
              </a:rPr>
              <a:t>https://nhandan.vn/giaoduc/bon-giai-phap-giam-ap-luc-hoc-tap-cho-hoc-sinh</a:t>
            </a:r>
            <a:r>
              <a:rPr lang="en-US" sz="1500" b="1" i="1" dirty="0">
                <a:solidFill>
                  <a:schemeClr val="bg1"/>
                </a:solidFill>
                <a:effectLst/>
                <a:latin typeface="League Spartan"/>
              </a:rPr>
              <a:t>, 26/4/2022</a:t>
            </a:r>
            <a:endParaRPr lang="en-US" sz="1500" b="1" i="1" dirty="0">
              <a:solidFill>
                <a:schemeClr val="bg1"/>
              </a:solidFill>
              <a:latin typeface="League Spartan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7EB2D9E-253D-4D31-9225-D9146ACC6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3176CCD4-3D8D-4D18-B815-633A78CEA4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74" y="6108570"/>
            <a:ext cx="1613566" cy="6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52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A0A37532-3042-421B-826E-35A868FB10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9528" y="-59870"/>
            <a:ext cx="11573164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796" name="TextBox 5">
            <a:extLst>
              <a:ext uri="{FF2B5EF4-FFF2-40B4-BE49-F238E27FC236}">
                <a16:creationId xmlns:a16="http://schemas.microsoft.com/office/drawing/2014/main" id="{58B139D2-829F-4D5A-8D3E-616279F4F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28" y="1263579"/>
            <a:ext cx="11573164" cy="550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algn="ctr"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THHP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tiềm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  <a:p>
            <a:pPr marL="457200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HS, GV, NV,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thấu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tin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altLang="en-US" sz="3200" b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32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endParaRPr lang="en-US" altLang="en-US" sz="3200" b="0" dirty="0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endParaRPr lang="en-US" altLang="en-US" sz="3200" b="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FA2F004-2BCF-4F49-B5F8-82F32C593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enetica® | Xét Nghiệm Gen Công Nghệ Mỹ Cho Người Châu Á">
            <a:extLst>
              <a:ext uri="{FF2B5EF4-FFF2-40B4-BE49-F238E27FC236}">
                <a16:creationId xmlns:a16="http://schemas.microsoft.com/office/drawing/2014/main" id="{05010471-5112-45A9-9474-679E8113B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14" y="6150516"/>
            <a:ext cx="1705662" cy="622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89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6CB9B5EF-824E-4695-BB50-90C107054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" y="-66002"/>
            <a:ext cx="12099635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Graphic 3">
            <a:extLst>
              <a:ext uri="{FF2B5EF4-FFF2-40B4-BE49-F238E27FC236}">
                <a16:creationId xmlns:a16="http://schemas.microsoft.com/office/drawing/2014/main" id="{8D7E5E99-E500-47DD-AE0B-E719AA1A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" y="961685"/>
            <a:ext cx="12016509" cy="599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AF4486-2043-4B29-AB57-2249AEDE5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enetica® | Xét Nghiệm Gen Công Nghệ Mỹ Cho Người Châu Á">
            <a:extLst>
              <a:ext uri="{FF2B5EF4-FFF2-40B4-BE49-F238E27FC236}">
                <a16:creationId xmlns:a16="http://schemas.microsoft.com/office/drawing/2014/main" id="{7DA29498-8A98-4521-ACAB-E6BB5521E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14" y="6150516"/>
            <a:ext cx="1705662" cy="6222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7EA908-79D3-41CC-A60A-C9BD1FB47DE5}"/>
              </a:ext>
            </a:extLst>
          </p:cNvPr>
          <p:cNvSpPr txBox="1"/>
          <p:nvPr/>
        </p:nvSpPr>
        <p:spPr>
          <a:xfrm>
            <a:off x="10861964" y="961685"/>
            <a:ext cx="729672" cy="94100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317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9387-0595-4EDB-AB49-6C24E20FE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82888"/>
            <a:ext cx="8699727" cy="76304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                </a:t>
            </a:r>
            <a:r>
              <a:rPr lang="en-US" b="1" dirty="0" err="1">
                <a:solidFill>
                  <a:srgbClr val="C00000"/>
                </a:solidFill>
              </a:rPr>
              <a:t>Bài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tập</a:t>
            </a:r>
            <a:r>
              <a:rPr lang="en-US" b="1" dirty="0">
                <a:solidFill>
                  <a:srgbClr val="C00000"/>
                </a:solidFill>
              </a:rPr>
              <a:t>: 15 </a:t>
            </a:r>
            <a:r>
              <a:rPr lang="en-US" b="1" dirty="0" err="1">
                <a:solidFill>
                  <a:srgbClr val="C00000"/>
                </a:solidFill>
              </a:rPr>
              <a:t>phút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79292-EB2E-4057-B9D0-E72C99E94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3" y="840828"/>
            <a:ext cx="11369947" cy="5298562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742950" indent="-742950" algn="ctr">
              <a:buFont typeface="+mj-lt"/>
              <a:buAutoNum type="arabicPeriod"/>
            </a:pPr>
            <a:r>
              <a:rPr lang="en-US" sz="3600" dirty="0" err="1" smtClean="0">
                <a:solidFill>
                  <a:srgbClr val="002060"/>
                </a:solidFill>
              </a:rPr>
              <a:t>Thầy</a:t>
            </a:r>
            <a:r>
              <a:rPr lang="en-US" sz="3600" dirty="0" smtClean="0">
                <a:solidFill>
                  <a:srgbClr val="002060"/>
                </a:solidFill>
              </a:rPr>
              <a:t>/</a:t>
            </a:r>
            <a:r>
              <a:rPr lang="en-US" sz="3600" dirty="0" err="1" smtClean="0">
                <a:solidFill>
                  <a:srgbClr val="002060"/>
                </a:solidFill>
              </a:rPr>
              <a:t>cô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hãy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Phụ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lục</a:t>
            </a:r>
            <a:r>
              <a:rPr lang="en-US" sz="3600" dirty="0">
                <a:solidFill>
                  <a:srgbClr val="002060"/>
                </a:solidFill>
              </a:rPr>
              <a:t> 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</a:rPr>
              <a:t>- </a:t>
            </a:r>
            <a:r>
              <a:rPr lang="en-US" sz="3600" dirty="0" err="1">
                <a:solidFill>
                  <a:srgbClr val="C00000"/>
                </a:solidFill>
              </a:rPr>
              <a:t>Cấp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Tiểu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học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và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Mầm</a:t>
            </a:r>
            <a:r>
              <a:rPr lang="en-US" sz="3600" dirty="0">
                <a:solidFill>
                  <a:srgbClr val="C00000"/>
                </a:solidFill>
              </a:rPr>
              <a:t> non</a:t>
            </a:r>
            <a:r>
              <a:rPr lang="en-US" sz="3600" dirty="0">
                <a:solidFill>
                  <a:srgbClr val="002060"/>
                </a:solidFill>
              </a:rPr>
              <a:t>: </a:t>
            </a:r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thứ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</a:t>
            </a:r>
            <a:r>
              <a:rPr lang="en-US" sz="3600" dirty="0" err="1" smtClean="0">
                <a:solidFill>
                  <a:srgbClr val="002060"/>
                </a:solidFill>
              </a:rPr>
              <a:t>hất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(tr120)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</a:rPr>
              <a:t>  - </a:t>
            </a:r>
            <a:r>
              <a:rPr lang="en-US" sz="3600" dirty="0" err="1">
                <a:solidFill>
                  <a:srgbClr val="C00000"/>
                </a:solidFill>
              </a:rPr>
              <a:t>Cấp</a:t>
            </a:r>
            <a:r>
              <a:rPr lang="en-US" sz="3600" dirty="0">
                <a:solidFill>
                  <a:srgbClr val="C00000"/>
                </a:solidFill>
              </a:rPr>
              <a:t> THCS </a:t>
            </a:r>
            <a:r>
              <a:rPr lang="en-US" sz="3600" dirty="0" err="1">
                <a:solidFill>
                  <a:srgbClr val="C00000"/>
                </a:solidFill>
              </a:rPr>
              <a:t>và</a:t>
            </a:r>
            <a:r>
              <a:rPr lang="en-US" sz="3600" dirty="0">
                <a:solidFill>
                  <a:srgbClr val="C00000"/>
                </a:solidFill>
              </a:rPr>
              <a:t> THPT</a:t>
            </a:r>
            <a:r>
              <a:rPr lang="en-US" sz="3600" dirty="0">
                <a:solidFill>
                  <a:srgbClr val="002060"/>
                </a:solidFill>
              </a:rPr>
              <a:t>: </a:t>
            </a:r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thứ</a:t>
            </a:r>
            <a:r>
              <a:rPr lang="en-US" sz="3600" dirty="0">
                <a:solidFill>
                  <a:srgbClr val="002060"/>
                </a:solidFill>
              </a:rPr>
              <a:t> Ba (Tr129)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solidFill>
                  <a:srgbClr val="002060"/>
                </a:solidFill>
              </a:rPr>
              <a:t>Hãy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nêu</a:t>
            </a:r>
            <a:r>
              <a:rPr lang="en-US" sz="3600" dirty="0">
                <a:solidFill>
                  <a:srgbClr val="002060"/>
                </a:solidFill>
              </a:rPr>
              <a:t> 1-3 </a:t>
            </a:r>
            <a:r>
              <a:rPr lang="en-US" sz="3600" dirty="0" err="1">
                <a:solidFill>
                  <a:srgbClr val="002060"/>
                </a:solidFill>
              </a:rPr>
              <a:t>điều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tâm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đắc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chuyện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trên</a:t>
            </a:r>
            <a:endParaRPr lang="en-US" sz="3600" dirty="0">
              <a:solidFill>
                <a:srgbClr val="00206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trao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đổi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cặp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đôi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về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điều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tâm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đắc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hỏi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được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từ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chuyện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đó</a:t>
            </a:r>
            <a:r>
              <a:rPr lang="en-US" sz="3600" dirty="0" smtClean="0">
                <a:solidFill>
                  <a:srgbClr val="002060"/>
                </a:solidFill>
              </a:rPr>
              <a:t>.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4" name="Picture 3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DA50EC47-E239-4872-A884-D3BFA92A07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4" y="6139390"/>
            <a:ext cx="1745720" cy="71861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25CD860-1ED1-4081-847B-DFC2CC791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336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>
            <a:extLst>
              <a:ext uri="{FF2B5EF4-FFF2-40B4-BE49-F238E27FC236}">
                <a16:creationId xmlns:a16="http://schemas.microsoft.com/office/drawing/2014/main" id="{233C37E0-557F-492E-92E9-C50952C3E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73137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 TRƯỞNG- NGƯỜI GIEO MẦM HẠNH PHÚC</a:t>
            </a: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B06E20F7-5088-4CF0-A103-AA73493C9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50277"/>
            <a:ext cx="12192000" cy="2223741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>
              <a:buFontTx/>
              <a:buChar char="-"/>
            </a:pP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QR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1,2</a:t>
            </a:r>
          </a:p>
        </p:txBody>
      </p:sp>
      <p:pic>
        <p:nvPicPr>
          <p:cNvPr id="17413" name="Picture 6">
            <a:extLst>
              <a:ext uri="{FF2B5EF4-FFF2-40B4-BE49-F238E27FC236}">
                <a16:creationId xmlns:a16="http://schemas.microsoft.com/office/drawing/2014/main" id="{1E4E33C6-E37E-446B-B79F-823BFB8D1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5311"/>
            <a:ext cx="5008562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C351E63-C1EB-434A-9763-EEC69F69A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BEB6C025-5F98-478C-88C1-699256C36C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97AD1-9D2D-12E8-3ED6-F37D6AB42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400" y="2974018"/>
            <a:ext cx="4091948" cy="409194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CF8DB-3609-4B93-A135-50B9EDA9C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394" y="1282959"/>
            <a:ext cx="10503193" cy="3615267"/>
          </a:xfrm>
          <a:solidFill>
            <a:schemeClr val="tx1"/>
          </a:solidFill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70C0"/>
              </a:solidFill>
            </a:endParaRPr>
          </a:p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C00000"/>
                </a:solidFill>
              </a:rPr>
              <a:t>Theo </a:t>
            </a:r>
            <a:r>
              <a:rPr lang="en-US" sz="4400" b="1" dirty="0" err="1">
                <a:solidFill>
                  <a:srgbClr val="C00000"/>
                </a:solidFill>
              </a:rPr>
              <a:t>thầy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cô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Hiệu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trưởng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cần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làm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gì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để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kiến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tạo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một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Trường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học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  <a:defRPr/>
            </a:pPr>
            <a:r>
              <a:rPr lang="en-US" sz="4400" b="1" dirty="0" err="1">
                <a:solidFill>
                  <a:srgbClr val="C00000"/>
                </a:solidFill>
              </a:rPr>
              <a:t>Hạnh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phúc</a:t>
            </a:r>
            <a:r>
              <a:rPr lang="en-US" sz="44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E8E5F1A-C339-4189-BD8E-BA7490D62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CA1323F8-E4C0-42CB-8DF5-22DBA4FE5D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74" y="6108570"/>
            <a:ext cx="1613566" cy="6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68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56EFFE-5880-2E42-A889-598D7AA612B2}"/>
              </a:ext>
            </a:extLst>
          </p:cNvPr>
          <p:cNvSpPr txBox="1"/>
          <p:nvPr/>
        </p:nvSpPr>
        <p:spPr>
          <a:xfrm>
            <a:off x="1479533" y="298410"/>
            <a:ext cx="8838830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THAY ĐỔI CỦA NHÀ TRƯỜNG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9784212-1756-6E4A-9771-EAFFA93065DC}"/>
              </a:ext>
            </a:extLst>
          </p:cNvPr>
          <p:cNvSpPr/>
          <p:nvPr/>
        </p:nvSpPr>
        <p:spPr>
          <a:xfrm>
            <a:off x="262248" y="698016"/>
            <a:ext cx="10668000" cy="1612900"/>
          </a:xfrm>
          <a:prstGeom prst="rightArrow">
            <a:avLst>
              <a:gd name="adj1" fmla="val 59449"/>
              <a:gd name="adj2" fmla="val 5787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DE859DC5-2638-7F43-917C-19076DC44C12}"/>
              </a:ext>
            </a:extLst>
          </p:cNvPr>
          <p:cNvSpPr/>
          <p:nvPr/>
        </p:nvSpPr>
        <p:spPr>
          <a:xfrm>
            <a:off x="378271" y="2169702"/>
            <a:ext cx="10363897" cy="1038682"/>
          </a:xfrm>
          <a:prstGeom prst="rightArrow">
            <a:avLst>
              <a:gd name="adj1" fmla="val 59449"/>
              <a:gd name="adj2" fmla="val 578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B666A7-A2AB-474F-AEAF-5F1959B6CCFA}"/>
              </a:ext>
            </a:extLst>
          </p:cNvPr>
          <p:cNvSpPr/>
          <p:nvPr/>
        </p:nvSpPr>
        <p:spPr>
          <a:xfrm>
            <a:off x="439446" y="1151144"/>
            <a:ext cx="1252527" cy="7205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5B57DA-A575-5E4B-9667-E36A96909CFE}"/>
              </a:ext>
            </a:extLst>
          </p:cNvPr>
          <p:cNvSpPr/>
          <p:nvPr/>
        </p:nvSpPr>
        <p:spPr>
          <a:xfrm>
            <a:off x="2209604" y="1138967"/>
            <a:ext cx="1247021" cy="7090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A2617C-5E79-404B-8E73-A1D9DC25DC15}"/>
              </a:ext>
            </a:extLst>
          </p:cNvPr>
          <p:cNvSpPr/>
          <p:nvPr/>
        </p:nvSpPr>
        <p:spPr>
          <a:xfrm>
            <a:off x="5885622" y="1161039"/>
            <a:ext cx="1166462" cy="5847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E531BE-17F8-124E-AA45-E0D291737533}"/>
              </a:ext>
            </a:extLst>
          </p:cNvPr>
          <p:cNvSpPr/>
          <p:nvPr/>
        </p:nvSpPr>
        <p:spPr>
          <a:xfrm>
            <a:off x="7803848" y="1228400"/>
            <a:ext cx="1187022" cy="5174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D0F1F1-F9FC-9242-BA18-9922AA537140}"/>
              </a:ext>
            </a:extLst>
          </p:cNvPr>
          <p:cNvSpPr/>
          <p:nvPr/>
        </p:nvSpPr>
        <p:spPr>
          <a:xfrm>
            <a:off x="4020709" y="1198687"/>
            <a:ext cx="1354142" cy="628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66A99A-F12C-0B4E-9E41-0410DA13BA0D}"/>
              </a:ext>
            </a:extLst>
          </p:cNvPr>
          <p:cNvSpPr txBox="1"/>
          <p:nvPr/>
        </p:nvSpPr>
        <p:spPr>
          <a:xfrm>
            <a:off x="383969" y="1382198"/>
            <a:ext cx="119135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TẦM NHÌN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DB88C8-6258-0B44-9810-676DCB3D1547}"/>
              </a:ext>
            </a:extLst>
          </p:cNvPr>
          <p:cNvSpPr txBox="1"/>
          <p:nvPr/>
        </p:nvSpPr>
        <p:spPr>
          <a:xfrm>
            <a:off x="2203374" y="1346049"/>
            <a:ext cx="127631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KẾ HOẠCH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E5BA67-0AE2-934F-B043-BEF068D2EAAF}"/>
              </a:ext>
            </a:extLst>
          </p:cNvPr>
          <p:cNvSpPr txBox="1"/>
          <p:nvPr/>
        </p:nvSpPr>
        <p:spPr>
          <a:xfrm>
            <a:off x="3940856" y="1341943"/>
            <a:ext cx="144783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NGUỒN LỰC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E8FFE4-BB68-A847-9CCC-E118CD38EEB1}"/>
              </a:ext>
            </a:extLst>
          </p:cNvPr>
          <p:cNvSpPr txBox="1"/>
          <p:nvPr/>
        </p:nvSpPr>
        <p:spPr>
          <a:xfrm>
            <a:off x="5864951" y="1372545"/>
            <a:ext cx="112402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Poppins" pitchFamily="2" charset="77"/>
                <a:ea typeface="League Spartan" charset="0"/>
                <a:cs typeface="Poppins" pitchFamily="2" charset="77"/>
              </a:rPr>
              <a:t>KỸ NĂNG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C35225-8AC3-E144-8D7D-163B46E0C4B9}"/>
              </a:ext>
            </a:extLst>
          </p:cNvPr>
          <p:cNvSpPr txBox="1"/>
          <p:nvPr/>
        </p:nvSpPr>
        <p:spPr>
          <a:xfrm>
            <a:off x="7714394" y="1356443"/>
            <a:ext cx="115127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KHÍCH LỆ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51370B-2FF8-42DD-9A46-4B32863BB99E}"/>
              </a:ext>
            </a:extLst>
          </p:cNvPr>
          <p:cNvSpPr/>
          <p:nvPr/>
        </p:nvSpPr>
        <p:spPr>
          <a:xfrm>
            <a:off x="9871968" y="1143968"/>
            <a:ext cx="1569431" cy="739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BE94E1-5DAC-4387-8854-23B8FC9543AC}"/>
              </a:ext>
            </a:extLst>
          </p:cNvPr>
          <p:cNvSpPr txBox="1"/>
          <p:nvPr/>
        </p:nvSpPr>
        <p:spPr>
          <a:xfrm>
            <a:off x="9980211" y="1341943"/>
            <a:ext cx="114326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THAY ĐỔI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1FDE24-329C-4A7B-BCCD-3BED0825DC97}"/>
              </a:ext>
            </a:extLst>
          </p:cNvPr>
          <p:cNvSpPr txBox="1"/>
          <p:nvPr/>
        </p:nvSpPr>
        <p:spPr>
          <a:xfrm>
            <a:off x="1761311" y="1228400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4F3F31-5BF2-4498-992C-5BFC3EDB0B2C}"/>
              </a:ext>
            </a:extLst>
          </p:cNvPr>
          <p:cNvSpPr txBox="1"/>
          <p:nvPr/>
        </p:nvSpPr>
        <p:spPr>
          <a:xfrm>
            <a:off x="3556929" y="1191795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D6153D-6696-4A1D-B28B-9B8A9B283A7A}"/>
              </a:ext>
            </a:extLst>
          </p:cNvPr>
          <p:cNvSpPr txBox="1"/>
          <p:nvPr/>
        </p:nvSpPr>
        <p:spPr>
          <a:xfrm>
            <a:off x="5379521" y="1198687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BD7820-F02B-4F7F-9531-6C7E06B796E0}"/>
              </a:ext>
            </a:extLst>
          </p:cNvPr>
          <p:cNvSpPr txBox="1"/>
          <p:nvPr/>
        </p:nvSpPr>
        <p:spPr>
          <a:xfrm>
            <a:off x="7082767" y="1091531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B36E1B-538C-43C9-87D2-B1254C915877}"/>
              </a:ext>
            </a:extLst>
          </p:cNvPr>
          <p:cNvSpPr txBox="1"/>
          <p:nvPr/>
        </p:nvSpPr>
        <p:spPr>
          <a:xfrm>
            <a:off x="9075695" y="1091531"/>
            <a:ext cx="55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35" name="Right Arrow 4">
            <a:extLst>
              <a:ext uri="{FF2B5EF4-FFF2-40B4-BE49-F238E27FC236}">
                <a16:creationId xmlns:a16="http://schemas.microsoft.com/office/drawing/2014/main" id="{9FD17D02-A8BF-4E3B-99D4-F036A8685AE7}"/>
              </a:ext>
            </a:extLst>
          </p:cNvPr>
          <p:cNvSpPr/>
          <p:nvPr/>
        </p:nvSpPr>
        <p:spPr>
          <a:xfrm>
            <a:off x="332602" y="3109491"/>
            <a:ext cx="10373183" cy="1055659"/>
          </a:xfrm>
          <a:prstGeom prst="rightArrow">
            <a:avLst>
              <a:gd name="adj1" fmla="val 59449"/>
              <a:gd name="adj2" fmla="val 578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6" name="Right Arrow 4">
            <a:extLst>
              <a:ext uri="{FF2B5EF4-FFF2-40B4-BE49-F238E27FC236}">
                <a16:creationId xmlns:a16="http://schemas.microsoft.com/office/drawing/2014/main" id="{14404FEB-5A5B-4565-8C27-5299E6114F73}"/>
              </a:ext>
            </a:extLst>
          </p:cNvPr>
          <p:cNvSpPr/>
          <p:nvPr/>
        </p:nvSpPr>
        <p:spPr>
          <a:xfrm>
            <a:off x="292001" y="4059799"/>
            <a:ext cx="10441977" cy="1011712"/>
          </a:xfrm>
          <a:prstGeom prst="rightArrow">
            <a:avLst>
              <a:gd name="adj1" fmla="val 59449"/>
              <a:gd name="adj2" fmla="val 578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7" name="Right Arrow 4">
            <a:extLst>
              <a:ext uri="{FF2B5EF4-FFF2-40B4-BE49-F238E27FC236}">
                <a16:creationId xmlns:a16="http://schemas.microsoft.com/office/drawing/2014/main" id="{A70DFC1C-1EB9-431F-86FD-7B4A1AD2657D}"/>
              </a:ext>
            </a:extLst>
          </p:cNvPr>
          <p:cNvSpPr/>
          <p:nvPr/>
        </p:nvSpPr>
        <p:spPr>
          <a:xfrm>
            <a:off x="262248" y="4846063"/>
            <a:ext cx="10441977" cy="1011712"/>
          </a:xfrm>
          <a:prstGeom prst="rightArrow">
            <a:avLst>
              <a:gd name="adj1" fmla="val 59449"/>
              <a:gd name="adj2" fmla="val 578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8" name="Right Arrow 4">
            <a:extLst>
              <a:ext uri="{FF2B5EF4-FFF2-40B4-BE49-F238E27FC236}">
                <a16:creationId xmlns:a16="http://schemas.microsoft.com/office/drawing/2014/main" id="{517F7F1E-7D30-4AD6-96C8-DEB27DB26CEF}"/>
              </a:ext>
            </a:extLst>
          </p:cNvPr>
          <p:cNvSpPr/>
          <p:nvPr/>
        </p:nvSpPr>
        <p:spPr>
          <a:xfrm>
            <a:off x="262247" y="5766469"/>
            <a:ext cx="10441977" cy="1011712"/>
          </a:xfrm>
          <a:prstGeom prst="rightArrow">
            <a:avLst>
              <a:gd name="adj1" fmla="val 59449"/>
              <a:gd name="adj2" fmla="val 578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B8748B-D2C0-4087-9B3A-9360560F4EC5}"/>
              </a:ext>
            </a:extLst>
          </p:cNvPr>
          <p:cNvSpPr/>
          <p:nvPr/>
        </p:nvSpPr>
        <p:spPr>
          <a:xfrm>
            <a:off x="527473" y="2377506"/>
            <a:ext cx="922359" cy="5983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2D4D586-865B-486B-A08C-A7DD003F5EAF}"/>
              </a:ext>
            </a:extLst>
          </p:cNvPr>
          <p:cNvSpPr/>
          <p:nvPr/>
        </p:nvSpPr>
        <p:spPr>
          <a:xfrm>
            <a:off x="2203372" y="2430569"/>
            <a:ext cx="1266093" cy="5184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B084E67-B17F-4D2A-B6E4-9BFE8B7D0F4B}"/>
              </a:ext>
            </a:extLst>
          </p:cNvPr>
          <p:cNvSpPr/>
          <p:nvPr/>
        </p:nvSpPr>
        <p:spPr>
          <a:xfrm>
            <a:off x="3960844" y="2394425"/>
            <a:ext cx="1338273" cy="5387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DC49C6-57BF-4983-9785-1AF34B9F4CDA}"/>
              </a:ext>
            </a:extLst>
          </p:cNvPr>
          <p:cNvSpPr/>
          <p:nvPr/>
        </p:nvSpPr>
        <p:spPr>
          <a:xfrm>
            <a:off x="5835169" y="2392011"/>
            <a:ext cx="1207843" cy="5659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92BB058-9820-45C0-908F-EB88D0524725}"/>
              </a:ext>
            </a:extLst>
          </p:cNvPr>
          <p:cNvSpPr/>
          <p:nvPr/>
        </p:nvSpPr>
        <p:spPr>
          <a:xfrm>
            <a:off x="7765717" y="2437594"/>
            <a:ext cx="1173828" cy="52038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D9C3AF-17C1-485E-B661-F524BD7A8E55}"/>
              </a:ext>
            </a:extLst>
          </p:cNvPr>
          <p:cNvSpPr/>
          <p:nvPr/>
        </p:nvSpPr>
        <p:spPr>
          <a:xfrm>
            <a:off x="9902904" y="2394425"/>
            <a:ext cx="1592803" cy="6553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654D27-BE1C-46F5-A37D-C5E1FC3D9CD3}"/>
              </a:ext>
            </a:extLst>
          </p:cNvPr>
          <p:cNvSpPr txBox="1"/>
          <p:nvPr/>
        </p:nvSpPr>
        <p:spPr>
          <a:xfrm>
            <a:off x="828185" y="2482713"/>
            <a:ext cx="299280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B9EE4C-AE88-496F-B006-E2523E740083}"/>
              </a:ext>
            </a:extLst>
          </p:cNvPr>
          <p:cNvSpPr txBox="1"/>
          <p:nvPr/>
        </p:nvSpPr>
        <p:spPr>
          <a:xfrm>
            <a:off x="2225500" y="2466026"/>
            <a:ext cx="127631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KẾ HOẠCH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B17EB9-23C1-4610-9880-5128B792B54A}"/>
              </a:ext>
            </a:extLst>
          </p:cNvPr>
          <p:cNvSpPr/>
          <p:nvPr/>
        </p:nvSpPr>
        <p:spPr>
          <a:xfrm>
            <a:off x="500620" y="3344645"/>
            <a:ext cx="1081141" cy="5691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C6F4CA1-BFE2-4587-B3ED-D5DBC8B60CCF}"/>
              </a:ext>
            </a:extLst>
          </p:cNvPr>
          <p:cNvSpPr/>
          <p:nvPr/>
        </p:nvSpPr>
        <p:spPr>
          <a:xfrm>
            <a:off x="527473" y="4281527"/>
            <a:ext cx="995780" cy="55035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33965EE-35C8-4A0D-A010-954C608A3B02}"/>
              </a:ext>
            </a:extLst>
          </p:cNvPr>
          <p:cNvSpPr/>
          <p:nvPr/>
        </p:nvSpPr>
        <p:spPr>
          <a:xfrm>
            <a:off x="527473" y="5069254"/>
            <a:ext cx="1054288" cy="61370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B8DAB3E-7704-4AD6-943C-10D7F92A6624}"/>
              </a:ext>
            </a:extLst>
          </p:cNvPr>
          <p:cNvSpPr/>
          <p:nvPr/>
        </p:nvSpPr>
        <p:spPr>
          <a:xfrm>
            <a:off x="466327" y="6013893"/>
            <a:ext cx="1253251" cy="5456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B619AE9-AED3-427F-B2B5-9A9F141E55B9}"/>
              </a:ext>
            </a:extLst>
          </p:cNvPr>
          <p:cNvSpPr/>
          <p:nvPr/>
        </p:nvSpPr>
        <p:spPr>
          <a:xfrm>
            <a:off x="2165010" y="3334532"/>
            <a:ext cx="1291616" cy="57269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DEBE127-9218-4E87-96AF-6419D15821FA}"/>
              </a:ext>
            </a:extLst>
          </p:cNvPr>
          <p:cNvSpPr/>
          <p:nvPr/>
        </p:nvSpPr>
        <p:spPr>
          <a:xfrm>
            <a:off x="2243497" y="4197948"/>
            <a:ext cx="1213127" cy="67450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A168F20-CA84-46E7-8180-9B71A9F3638C}"/>
              </a:ext>
            </a:extLst>
          </p:cNvPr>
          <p:cNvSpPr/>
          <p:nvPr/>
        </p:nvSpPr>
        <p:spPr>
          <a:xfrm>
            <a:off x="2263673" y="5073951"/>
            <a:ext cx="1192952" cy="60335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921522F-1CDD-4C7A-B4CF-174688F74AF4}"/>
              </a:ext>
            </a:extLst>
          </p:cNvPr>
          <p:cNvSpPr/>
          <p:nvPr/>
        </p:nvSpPr>
        <p:spPr>
          <a:xfrm>
            <a:off x="2216213" y="5983924"/>
            <a:ext cx="1240411" cy="5756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4BC673-39FF-47A1-91BA-29F18C0188E7}"/>
              </a:ext>
            </a:extLst>
          </p:cNvPr>
          <p:cNvSpPr txBox="1"/>
          <p:nvPr/>
        </p:nvSpPr>
        <p:spPr>
          <a:xfrm>
            <a:off x="2695504" y="3550749"/>
            <a:ext cx="32092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FEB551D-3EC4-4128-BDB4-3060EBEC115A}"/>
              </a:ext>
            </a:extLst>
          </p:cNvPr>
          <p:cNvSpPr txBox="1"/>
          <p:nvPr/>
        </p:nvSpPr>
        <p:spPr>
          <a:xfrm>
            <a:off x="404488" y="3429197"/>
            <a:ext cx="119135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TẦM NHÌN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F25875-A153-4777-BDAD-DADE93565585}"/>
              </a:ext>
            </a:extLst>
          </p:cNvPr>
          <p:cNvSpPr txBox="1"/>
          <p:nvPr/>
        </p:nvSpPr>
        <p:spPr>
          <a:xfrm>
            <a:off x="401469" y="4380799"/>
            <a:ext cx="119135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TẦM NHÌN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CE3731-1377-4B13-A265-115AA2E584D8}"/>
              </a:ext>
            </a:extLst>
          </p:cNvPr>
          <p:cNvSpPr txBox="1"/>
          <p:nvPr/>
        </p:nvSpPr>
        <p:spPr>
          <a:xfrm>
            <a:off x="467884" y="5305879"/>
            <a:ext cx="119135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TẦM NHÌN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DD7B845-790A-4D90-BD84-3BCB0A476F05}"/>
              </a:ext>
            </a:extLst>
          </p:cNvPr>
          <p:cNvSpPr txBox="1"/>
          <p:nvPr/>
        </p:nvSpPr>
        <p:spPr>
          <a:xfrm>
            <a:off x="439446" y="6155832"/>
            <a:ext cx="119135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TẦM NHÌN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0A03458-584F-4975-8860-5D76015269C6}"/>
              </a:ext>
            </a:extLst>
          </p:cNvPr>
          <p:cNvSpPr txBox="1"/>
          <p:nvPr/>
        </p:nvSpPr>
        <p:spPr>
          <a:xfrm>
            <a:off x="2180314" y="4481822"/>
            <a:ext cx="127631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KẾ HOẠCH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FDC440-3DA8-485A-A229-95B4297D9815}"/>
              </a:ext>
            </a:extLst>
          </p:cNvPr>
          <p:cNvSpPr txBox="1"/>
          <p:nvPr/>
        </p:nvSpPr>
        <p:spPr>
          <a:xfrm>
            <a:off x="2186198" y="5316312"/>
            <a:ext cx="127631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KẾ HOẠCH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CB209BE-A9D0-426E-8F83-E7A878F40337}"/>
              </a:ext>
            </a:extLst>
          </p:cNvPr>
          <p:cNvSpPr txBox="1"/>
          <p:nvPr/>
        </p:nvSpPr>
        <p:spPr>
          <a:xfrm>
            <a:off x="2203372" y="6192168"/>
            <a:ext cx="127631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KẾ HOẠCH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A01BEEE-14C5-4A48-AFA5-7A7CD691F191}"/>
              </a:ext>
            </a:extLst>
          </p:cNvPr>
          <p:cNvSpPr txBox="1"/>
          <p:nvPr/>
        </p:nvSpPr>
        <p:spPr>
          <a:xfrm>
            <a:off x="3935884" y="2477959"/>
            <a:ext cx="1443637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NGUỒN LỰC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D2BD453-0BE8-45DE-BAA3-D68DDB3C9100}"/>
              </a:ext>
            </a:extLst>
          </p:cNvPr>
          <p:cNvSpPr/>
          <p:nvPr/>
        </p:nvSpPr>
        <p:spPr>
          <a:xfrm>
            <a:off x="3987120" y="3296851"/>
            <a:ext cx="1392401" cy="5670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A3DDC1D-460C-4EED-9134-833AB7CB769E}"/>
              </a:ext>
            </a:extLst>
          </p:cNvPr>
          <p:cNvSpPr txBox="1"/>
          <p:nvPr/>
        </p:nvSpPr>
        <p:spPr>
          <a:xfrm>
            <a:off x="3935884" y="3450491"/>
            <a:ext cx="1486259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NGUỒN LỰC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339FAD-F8FD-4BDC-AD14-555CEEA96560}"/>
              </a:ext>
            </a:extLst>
          </p:cNvPr>
          <p:cNvSpPr/>
          <p:nvPr/>
        </p:nvSpPr>
        <p:spPr>
          <a:xfrm>
            <a:off x="4073793" y="4259188"/>
            <a:ext cx="1294204" cy="5835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F5FD532-67A3-4316-81E8-768195F35A95}"/>
              </a:ext>
            </a:extLst>
          </p:cNvPr>
          <p:cNvSpPr/>
          <p:nvPr/>
        </p:nvSpPr>
        <p:spPr>
          <a:xfrm>
            <a:off x="4049467" y="5075692"/>
            <a:ext cx="1318530" cy="5346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2C65871-2EA7-45BB-8245-45420F9154EE}"/>
              </a:ext>
            </a:extLst>
          </p:cNvPr>
          <p:cNvSpPr/>
          <p:nvPr/>
        </p:nvSpPr>
        <p:spPr>
          <a:xfrm>
            <a:off x="3935884" y="5991407"/>
            <a:ext cx="1404474" cy="5756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95B7412-747D-40B5-B131-EB3318EBA01D}"/>
              </a:ext>
            </a:extLst>
          </p:cNvPr>
          <p:cNvSpPr/>
          <p:nvPr/>
        </p:nvSpPr>
        <p:spPr>
          <a:xfrm>
            <a:off x="5933028" y="3383053"/>
            <a:ext cx="1124027" cy="54260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7DE8C8D-EB30-4AA1-B901-7F3DD38D5DFC}"/>
              </a:ext>
            </a:extLst>
          </p:cNvPr>
          <p:cNvSpPr/>
          <p:nvPr/>
        </p:nvSpPr>
        <p:spPr>
          <a:xfrm>
            <a:off x="5914944" y="4284803"/>
            <a:ext cx="1214757" cy="5876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BEBF374-4A4E-42CB-8E59-89D39750CD6B}"/>
              </a:ext>
            </a:extLst>
          </p:cNvPr>
          <p:cNvSpPr/>
          <p:nvPr/>
        </p:nvSpPr>
        <p:spPr>
          <a:xfrm>
            <a:off x="5928058" y="5060104"/>
            <a:ext cx="1128997" cy="60599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12492F-FA8D-446E-ACB3-D6F74FE54F9D}"/>
              </a:ext>
            </a:extLst>
          </p:cNvPr>
          <p:cNvSpPr/>
          <p:nvPr/>
        </p:nvSpPr>
        <p:spPr>
          <a:xfrm>
            <a:off x="6016122" y="5991407"/>
            <a:ext cx="1054577" cy="5371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09C1DED-57D7-4AF5-AA7C-CDC75A51A407}"/>
              </a:ext>
            </a:extLst>
          </p:cNvPr>
          <p:cNvSpPr/>
          <p:nvPr/>
        </p:nvSpPr>
        <p:spPr>
          <a:xfrm>
            <a:off x="7844433" y="3308983"/>
            <a:ext cx="1116087" cy="62466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B87A257-BA57-44D5-ABC5-5EC546CA370E}"/>
              </a:ext>
            </a:extLst>
          </p:cNvPr>
          <p:cNvSpPr/>
          <p:nvPr/>
        </p:nvSpPr>
        <p:spPr>
          <a:xfrm>
            <a:off x="7803848" y="4259188"/>
            <a:ext cx="1187022" cy="5586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A6117C4-2B1C-4435-A212-6C438A816DE4}"/>
              </a:ext>
            </a:extLst>
          </p:cNvPr>
          <p:cNvSpPr/>
          <p:nvPr/>
        </p:nvSpPr>
        <p:spPr>
          <a:xfrm>
            <a:off x="7787846" y="5053746"/>
            <a:ext cx="1172674" cy="5503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BE7E574-E258-4861-8868-2F22BCCCAFBF}"/>
              </a:ext>
            </a:extLst>
          </p:cNvPr>
          <p:cNvSpPr/>
          <p:nvPr/>
        </p:nvSpPr>
        <p:spPr>
          <a:xfrm>
            <a:off x="7765717" y="6013891"/>
            <a:ext cx="1194129" cy="553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FF9A2C2-EAD3-4253-90A8-79D73919E1D0}"/>
              </a:ext>
            </a:extLst>
          </p:cNvPr>
          <p:cNvSpPr/>
          <p:nvPr/>
        </p:nvSpPr>
        <p:spPr>
          <a:xfrm>
            <a:off x="9871969" y="3336332"/>
            <a:ext cx="1592803" cy="6294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2A4BA5B-AF1E-4E96-8950-09821DD2755E}"/>
              </a:ext>
            </a:extLst>
          </p:cNvPr>
          <p:cNvSpPr/>
          <p:nvPr/>
        </p:nvSpPr>
        <p:spPr>
          <a:xfrm>
            <a:off x="9871969" y="4242121"/>
            <a:ext cx="1660084" cy="59148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90324A-23B8-4F98-9D20-088E8EA812E2}"/>
              </a:ext>
            </a:extLst>
          </p:cNvPr>
          <p:cNvSpPr/>
          <p:nvPr/>
        </p:nvSpPr>
        <p:spPr>
          <a:xfrm>
            <a:off x="9871970" y="5053746"/>
            <a:ext cx="1592802" cy="584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FDB442F-69C4-49F9-A1F8-E57CD34EDA1C}"/>
              </a:ext>
            </a:extLst>
          </p:cNvPr>
          <p:cNvSpPr/>
          <p:nvPr/>
        </p:nvSpPr>
        <p:spPr>
          <a:xfrm>
            <a:off x="9871969" y="5979812"/>
            <a:ext cx="1603780" cy="6286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4AEF7C5-6B24-45BB-A0AC-5678B3B36C4A}"/>
              </a:ext>
            </a:extLst>
          </p:cNvPr>
          <p:cNvSpPr txBox="1"/>
          <p:nvPr/>
        </p:nvSpPr>
        <p:spPr>
          <a:xfrm>
            <a:off x="3442570" y="2259565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7F22F12-52CA-4C2D-80C4-76AD2FBCD88B}"/>
              </a:ext>
            </a:extLst>
          </p:cNvPr>
          <p:cNvSpPr txBox="1"/>
          <p:nvPr/>
        </p:nvSpPr>
        <p:spPr>
          <a:xfrm>
            <a:off x="3442570" y="3245484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EBFFC1B-6486-4AFE-A1C5-907B39E521DF}"/>
              </a:ext>
            </a:extLst>
          </p:cNvPr>
          <p:cNvSpPr txBox="1"/>
          <p:nvPr/>
        </p:nvSpPr>
        <p:spPr>
          <a:xfrm>
            <a:off x="3434625" y="4141635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AE5E613-B13E-4D25-BC38-B05954F7AB62}"/>
              </a:ext>
            </a:extLst>
          </p:cNvPr>
          <p:cNvSpPr txBox="1"/>
          <p:nvPr/>
        </p:nvSpPr>
        <p:spPr>
          <a:xfrm>
            <a:off x="3442414" y="4966385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187A179-ADB6-43E8-AC1D-C12192F7C455}"/>
              </a:ext>
            </a:extLst>
          </p:cNvPr>
          <p:cNvSpPr txBox="1"/>
          <p:nvPr/>
        </p:nvSpPr>
        <p:spPr>
          <a:xfrm>
            <a:off x="1758668" y="2356624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F3F697C-F54D-4010-BAD4-0997B16EB19F}"/>
              </a:ext>
            </a:extLst>
          </p:cNvPr>
          <p:cNvSpPr txBox="1"/>
          <p:nvPr/>
        </p:nvSpPr>
        <p:spPr>
          <a:xfrm>
            <a:off x="1745454" y="3306609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93F2F93-8029-4F90-856C-64EDFE62EB38}"/>
              </a:ext>
            </a:extLst>
          </p:cNvPr>
          <p:cNvSpPr txBox="1"/>
          <p:nvPr/>
        </p:nvSpPr>
        <p:spPr>
          <a:xfrm>
            <a:off x="1713010" y="4247111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E8A8E18-9B3B-4AE7-9EA7-CC316D72D16C}"/>
              </a:ext>
            </a:extLst>
          </p:cNvPr>
          <p:cNvSpPr txBox="1"/>
          <p:nvPr/>
        </p:nvSpPr>
        <p:spPr>
          <a:xfrm>
            <a:off x="1711051" y="5021224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07C6E36-3828-4893-89DA-A689EA0E8964}"/>
              </a:ext>
            </a:extLst>
          </p:cNvPr>
          <p:cNvSpPr txBox="1"/>
          <p:nvPr/>
        </p:nvSpPr>
        <p:spPr>
          <a:xfrm>
            <a:off x="1702415" y="5958150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A63732E-D961-4F70-9F85-6617EC52362D}"/>
              </a:ext>
            </a:extLst>
          </p:cNvPr>
          <p:cNvSpPr txBox="1"/>
          <p:nvPr/>
        </p:nvSpPr>
        <p:spPr>
          <a:xfrm>
            <a:off x="5316895" y="2398038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FF33504-7316-4A0F-95FF-9D6E162216D6}"/>
              </a:ext>
            </a:extLst>
          </p:cNvPr>
          <p:cNvSpPr txBox="1"/>
          <p:nvPr/>
        </p:nvSpPr>
        <p:spPr>
          <a:xfrm>
            <a:off x="4549121" y="4396119"/>
            <a:ext cx="32092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E276E25-91C3-4540-A3AF-819252BB890B}"/>
              </a:ext>
            </a:extLst>
          </p:cNvPr>
          <p:cNvSpPr txBox="1"/>
          <p:nvPr/>
        </p:nvSpPr>
        <p:spPr>
          <a:xfrm>
            <a:off x="3976556" y="5231981"/>
            <a:ext cx="144783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NGUỒN LỰC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CF1C571-9A69-41C5-AA2B-5F8812BA06F7}"/>
              </a:ext>
            </a:extLst>
          </p:cNvPr>
          <p:cNvSpPr txBox="1"/>
          <p:nvPr/>
        </p:nvSpPr>
        <p:spPr>
          <a:xfrm>
            <a:off x="3892526" y="6189993"/>
            <a:ext cx="144783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NGUỒN LỰC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10ABEBC-09B5-408B-A9B1-22D378090D40}"/>
              </a:ext>
            </a:extLst>
          </p:cNvPr>
          <p:cNvSpPr txBox="1"/>
          <p:nvPr/>
        </p:nvSpPr>
        <p:spPr>
          <a:xfrm>
            <a:off x="5885622" y="2483239"/>
            <a:ext cx="112402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Poppins" pitchFamily="2" charset="77"/>
                <a:ea typeface="League Spartan" charset="0"/>
                <a:cs typeface="Poppins" pitchFamily="2" charset="77"/>
              </a:rPr>
              <a:t>KỸ NĂNG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80B1BB6-719F-4CC7-A0A5-3575D7DFCDC3}"/>
              </a:ext>
            </a:extLst>
          </p:cNvPr>
          <p:cNvSpPr txBox="1"/>
          <p:nvPr/>
        </p:nvSpPr>
        <p:spPr>
          <a:xfrm>
            <a:off x="5946673" y="3478547"/>
            <a:ext cx="112402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Poppins" pitchFamily="2" charset="77"/>
                <a:ea typeface="League Spartan" charset="0"/>
                <a:cs typeface="Poppins" pitchFamily="2" charset="77"/>
              </a:rPr>
              <a:t>KỸ NĂNG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91188D4-FF13-4CB7-B991-62A6F9141F5F}"/>
              </a:ext>
            </a:extLst>
          </p:cNvPr>
          <p:cNvSpPr txBox="1"/>
          <p:nvPr/>
        </p:nvSpPr>
        <p:spPr>
          <a:xfrm>
            <a:off x="5946673" y="4437429"/>
            <a:ext cx="112402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Poppins" pitchFamily="2" charset="77"/>
                <a:ea typeface="League Spartan" charset="0"/>
                <a:cs typeface="Poppins" pitchFamily="2" charset="77"/>
              </a:rPr>
              <a:t>KỸ NĂNG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F0D0786-8B1C-4185-B18F-AE72B910472A}"/>
              </a:ext>
            </a:extLst>
          </p:cNvPr>
          <p:cNvSpPr txBox="1"/>
          <p:nvPr/>
        </p:nvSpPr>
        <p:spPr>
          <a:xfrm>
            <a:off x="6324001" y="5227160"/>
            <a:ext cx="33214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X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ABAE25D-F80A-4B04-A5C3-78BDDA44F346}"/>
              </a:ext>
            </a:extLst>
          </p:cNvPr>
          <p:cNvSpPr txBox="1"/>
          <p:nvPr/>
        </p:nvSpPr>
        <p:spPr>
          <a:xfrm>
            <a:off x="5928059" y="6141896"/>
            <a:ext cx="112402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Poppins" pitchFamily="2" charset="77"/>
                <a:ea typeface="League Spartan" charset="0"/>
                <a:cs typeface="Poppins" pitchFamily="2" charset="77"/>
              </a:rPr>
              <a:t>KỸ NĂNG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15265AC-55E9-457B-9032-A2815791DE5C}"/>
              </a:ext>
            </a:extLst>
          </p:cNvPr>
          <p:cNvSpPr txBox="1"/>
          <p:nvPr/>
        </p:nvSpPr>
        <p:spPr>
          <a:xfrm>
            <a:off x="7748685" y="2555667"/>
            <a:ext cx="115127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KHÍCH LỆ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4D2426C-A1C5-49E5-8E0C-7C9DD4BD7099}"/>
              </a:ext>
            </a:extLst>
          </p:cNvPr>
          <p:cNvSpPr txBox="1"/>
          <p:nvPr/>
        </p:nvSpPr>
        <p:spPr>
          <a:xfrm>
            <a:off x="7787846" y="3463939"/>
            <a:ext cx="115127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KHÍCH LỆ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486C4C-95B0-4138-8551-3B4F27E6B68B}"/>
              </a:ext>
            </a:extLst>
          </p:cNvPr>
          <p:cNvSpPr txBox="1"/>
          <p:nvPr/>
        </p:nvSpPr>
        <p:spPr>
          <a:xfrm>
            <a:off x="7765717" y="4328072"/>
            <a:ext cx="115127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KHÍCH LỆ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A15E10C-4F11-4811-9484-7F9383630D8F}"/>
              </a:ext>
            </a:extLst>
          </p:cNvPr>
          <p:cNvSpPr txBox="1"/>
          <p:nvPr/>
        </p:nvSpPr>
        <p:spPr>
          <a:xfrm>
            <a:off x="7691843" y="5168726"/>
            <a:ext cx="115127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KHÍCH LỆ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94ABC7-02F0-42A6-90C7-1B4A52859C74}"/>
              </a:ext>
            </a:extLst>
          </p:cNvPr>
          <p:cNvSpPr txBox="1"/>
          <p:nvPr/>
        </p:nvSpPr>
        <p:spPr>
          <a:xfrm>
            <a:off x="8201985" y="6073084"/>
            <a:ext cx="32092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5B1C836-0DAF-417C-A50E-DD9994D1FDE3}"/>
              </a:ext>
            </a:extLst>
          </p:cNvPr>
          <p:cNvSpPr txBox="1"/>
          <p:nvPr/>
        </p:nvSpPr>
        <p:spPr>
          <a:xfrm>
            <a:off x="10178274" y="2532958"/>
            <a:ext cx="93487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??????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7C546B4-7113-4A01-AEAC-A6915E0CEBAC}"/>
              </a:ext>
            </a:extLst>
          </p:cNvPr>
          <p:cNvSpPr txBox="1"/>
          <p:nvPr/>
        </p:nvSpPr>
        <p:spPr>
          <a:xfrm>
            <a:off x="10198670" y="3449113"/>
            <a:ext cx="93487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??????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97A75F8-47BC-4D4C-83D2-2CF8E1C6293C}"/>
              </a:ext>
            </a:extLst>
          </p:cNvPr>
          <p:cNvSpPr txBox="1"/>
          <p:nvPr/>
        </p:nvSpPr>
        <p:spPr>
          <a:xfrm>
            <a:off x="10193335" y="4436035"/>
            <a:ext cx="105990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???????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E7612A5-FB1D-4490-8172-6C30E447BDAD}"/>
              </a:ext>
            </a:extLst>
          </p:cNvPr>
          <p:cNvSpPr txBox="1"/>
          <p:nvPr/>
        </p:nvSpPr>
        <p:spPr>
          <a:xfrm>
            <a:off x="10236792" y="5291654"/>
            <a:ext cx="93487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??????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4C37453-63DB-4862-A36F-9EC1FC1339DA}"/>
              </a:ext>
            </a:extLst>
          </p:cNvPr>
          <p:cNvSpPr txBox="1"/>
          <p:nvPr/>
        </p:nvSpPr>
        <p:spPr>
          <a:xfrm>
            <a:off x="10211918" y="6200134"/>
            <a:ext cx="93487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??????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EE5E6D0-56D8-497B-B0BE-888377B47B10}"/>
              </a:ext>
            </a:extLst>
          </p:cNvPr>
          <p:cNvSpPr txBox="1"/>
          <p:nvPr/>
        </p:nvSpPr>
        <p:spPr>
          <a:xfrm>
            <a:off x="9104156" y="2255422"/>
            <a:ext cx="55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D10F018-13CE-436C-B20B-694B6716411D}"/>
              </a:ext>
            </a:extLst>
          </p:cNvPr>
          <p:cNvSpPr txBox="1"/>
          <p:nvPr/>
        </p:nvSpPr>
        <p:spPr>
          <a:xfrm>
            <a:off x="9139217" y="3231699"/>
            <a:ext cx="55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DD107E8-4C05-4BB3-9F42-DC076E9CEB1D}"/>
              </a:ext>
            </a:extLst>
          </p:cNvPr>
          <p:cNvSpPr txBox="1"/>
          <p:nvPr/>
        </p:nvSpPr>
        <p:spPr>
          <a:xfrm>
            <a:off x="9192659" y="4120793"/>
            <a:ext cx="55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BFF9178-B3CD-4591-9936-461DD634A704}"/>
              </a:ext>
            </a:extLst>
          </p:cNvPr>
          <p:cNvSpPr txBox="1"/>
          <p:nvPr/>
        </p:nvSpPr>
        <p:spPr>
          <a:xfrm>
            <a:off x="9121054" y="4920057"/>
            <a:ext cx="55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96A64C7-718A-4616-BCD6-CE728371AE86}"/>
              </a:ext>
            </a:extLst>
          </p:cNvPr>
          <p:cNvSpPr txBox="1"/>
          <p:nvPr/>
        </p:nvSpPr>
        <p:spPr>
          <a:xfrm>
            <a:off x="9130766" y="5825759"/>
            <a:ext cx="55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E0C4A8A-3A3A-4593-B5EE-9C483596D7A9}"/>
              </a:ext>
            </a:extLst>
          </p:cNvPr>
          <p:cNvSpPr txBox="1"/>
          <p:nvPr/>
        </p:nvSpPr>
        <p:spPr>
          <a:xfrm>
            <a:off x="5407423" y="6013893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3644A6A-8374-4098-A2B1-C671B63F8555}"/>
              </a:ext>
            </a:extLst>
          </p:cNvPr>
          <p:cNvSpPr txBox="1"/>
          <p:nvPr/>
        </p:nvSpPr>
        <p:spPr>
          <a:xfrm>
            <a:off x="5408865" y="5053746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73CB4E3-4487-45A8-BF03-A41295402694}"/>
              </a:ext>
            </a:extLst>
          </p:cNvPr>
          <p:cNvSpPr txBox="1"/>
          <p:nvPr/>
        </p:nvSpPr>
        <p:spPr>
          <a:xfrm>
            <a:off x="5428457" y="4249385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4557986-AC15-4F9C-92BE-BB9246C48C5A}"/>
              </a:ext>
            </a:extLst>
          </p:cNvPr>
          <p:cNvSpPr txBox="1"/>
          <p:nvPr/>
        </p:nvSpPr>
        <p:spPr>
          <a:xfrm>
            <a:off x="5440568" y="3328979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8E6528D-6A5E-4A4D-A575-64671DC946FD}"/>
              </a:ext>
            </a:extLst>
          </p:cNvPr>
          <p:cNvSpPr txBox="1"/>
          <p:nvPr/>
        </p:nvSpPr>
        <p:spPr>
          <a:xfrm>
            <a:off x="7134187" y="5053746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608B7E1-F5CE-4B14-BB4D-AE0369D277B0}"/>
              </a:ext>
            </a:extLst>
          </p:cNvPr>
          <p:cNvSpPr txBox="1"/>
          <p:nvPr/>
        </p:nvSpPr>
        <p:spPr>
          <a:xfrm>
            <a:off x="7205356" y="4261425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E77D9C2-670B-427E-BE72-2A8AC7547725}"/>
              </a:ext>
            </a:extLst>
          </p:cNvPr>
          <p:cNvSpPr txBox="1"/>
          <p:nvPr/>
        </p:nvSpPr>
        <p:spPr>
          <a:xfrm>
            <a:off x="7138778" y="3358647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757355D-B54E-43A5-82D8-43945C87C82F}"/>
              </a:ext>
            </a:extLst>
          </p:cNvPr>
          <p:cNvSpPr txBox="1"/>
          <p:nvPr/>
        </p:nvSpPr>
        <p:spPr>
          <a:xfrm>
            <a:off x="7122244" y="2373204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724BB18-F7F7-4AC0-B107-5B12A0EE9B00}"/>
              </a:ext>
            </a:extLst>
          </p:cNvPr>
          <p:cNvSpPr txBox="1"/>
          <p:nvPr/>
        </p:nvSpPr>
        <p:spPr>
          <a:xfrm>
            <a:off x="7105694" y="5953384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133" name="Picture 132" descr="Logo&#10;&#10;Description automatically generated">
            <a:extLst>
              <a:ext uri="{FF2B5EF4-FFF2-40B4-BE49-F238E27FC236}">
                <a16:creationId xmlns:a16="http://schemas.microsoft.com/office/drawing/2014/main" id="{90330983-2246-4CF1-A428-A2201C9F17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8" y="264540"/>
            <a:ext cx="467860" cy="46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Picture 133" descr="Genetica® | Xét Nghiệm Gen Công Nghệ Mỹ Cho Người Châu Á">
            <a:extLst>
              <a:ext uri="{FF2B5EF4-FFF2-40B4-BE49-F238E27FC236}">
                <a16:creationId xmlns:a16="http://schemas.microsoft.com/office/drawing/2014/main" id="{C7E51F1E-715A-4A14-9717-813F53818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824" y="159894"/>
            <a:ext cx="1218907" cy="44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Picture 134" descr="Logo&#10;&#10;Description automatically generated">
            <a:extLst>
              <a:ext uri="{FF2B5EF4-FFF2-40B4-BE49-F238E27FC236}">
                <a16:creationId xmlns:a16="http://schemas.microsoft.com/office/drawing/2014/main" id="{EDCFAEC0-E913-4A3F-AE44-50107913D8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8" y="6417877"/>
            <a:ext cx="474240" cy="47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Picture 135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97A7EB56-B54F-4DF9-A3F7-E500BBE45DE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132" y="6411638"/>
            <a:ext cx="1193445" cy="49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10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56EFFE-5880-2E42-A889-598D7AA612B2}"/>
              </a:ext>
            </a:extLst>
          </p:cNvPr>
          <p:cNvSpPr txBox="1"/>
          <p:nvPr/>
        </p:nvSpPr>
        <p:spPr>
          <a:xfrm>
            <a:off x="1479533" y="298410"/>
            <a:ext cx="8838830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THAY ĐỔI CỦA NHÀ TRƯỜNG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9784212-1756-6E4A-9771-EAFFA93065DC}"/>
              </a:ext>
            </a:extLst>
          </p:cNvPr>
          <p:cNvSpPr/>
          <p:nvPr/>
        </p:nvSpPr>
        <p:spPr>
          <a:xfrm>
            <a:off x="262248" y="698016"/>
            <a:ext cx="10668000" cy="1612900"/>
          </a:xfrm>
          <a:prstGeom prst="rightArrow">
            <a:avLst>
              <a:gd name="adj1" fmla="val 59449"/>
              <a:gd name="adj2" fmla="val 5787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DE859DC5-2638-7F43-917C-19076DC44C12}"/>
              </a:ext>
            </a:extLst>
          </p:cNvPr>
          <p:cNvSpPr/>
          <p:nvPr/>
        </p:nvSpPr>
        <p:spPr>
          <a:xfrm>
            <a:off x="240194" y="1945558"/>
            <a:ext cx="10363897" cy="1038682"/>
          </a:xfrm>
          <a:prstGeom prst="rightArrow">
            <a:avLst>
              <a:gd name="adj1" fmla="val 59449"/>
              <a:gd name="adj2" fmla="val 578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B666A7-A2AB-474F-AEAF-5F1959B6CCFA}"/>
              </a:ext>
            </a:extLst>
          </p:cNvPr>
          <p:cNvSpPr/>
          <p:nvPr/>
        </p:nvSpPr>
        <p:spPr>
          <a:xfrm>
            <a:off x="439446" y="1151144"/>
            <a:ext cx="1252527" cy="72050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5B57DA-A575-5E4B-9667-E36A96909CFE}"/>
              </a:ext>
            </a:extLst>
          </p:cNvPr>
          <p:cNvSpPr/>
          <p:nvPr/>
        </p:nvSpPr>
        <p:spPr>
          <a:xfrm>
            <a:off x="2209604" y="1138967"/>
            <a:ext cx="1247021" cy="7090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A2617C-5E79-404B-8E73-A1D9DC25DC15}"/>
              </a:ext>
            </a:extLst>
          </p:cNvPr>
          <p:cNvSpPr/>
          <p:nvPr/>
        </p:nvSpPr>
        <p:spPr>
          <a:xfrm>
            <a:off x="5885622" y="1161039"/>
            <a:ext cx="1166462" cy="5847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E531BE-17F8-124E-AA45-E0D291737533}"/>
              </a:ext>
            </a:extLst>
          </p:cNvPr>
          <p:cNvSpPr/>
          <p:nvPr/>
        </p:nvSpPr>
        <p:spPr>
          <a:xfrm>
            <a:off x="7803848" y="1228400"/>
            <a:ext cx="1187022" cy="5174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D0F1F1-F9FC-9242-BA18-9922AA537140}"/>
              </a:ext>
            </a:extLst>
          </p:cNvPr>
          <p:cNvSpPr/>
          <p:nvPr/>
        </p:nvSpPr>
        <p:spPr>
          <a:xfrm>
            <a:off x="4020709" y="1198687"/>
            <a:ext cx="1354142" cy="628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66A99A-F12C-0B4E-9E41-0410DA13BA0D}"/>
              </a:ext>
            </a:extLst>
          </p:cNvPr>
          <p:cNvSpPr txBox="1"/>
          <p:nvPr/>
        </p:nvSpPr>
        <p:spPr>
          <a:xfrm>
            <a:off x="383969" y="1382198"/>
            <a:ext cx="119135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TẦM NHÌN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DB88C8-6258-0B44-9810-676DCB3D1547}"/>
              </a:ext>
            </a:extLst>
          </p:cNvPr>
          <p:cNvSpPr txBox="1"/>
          <p:nvPr/>
        </p:nvSpPr>
        <p:spPr>
          <a:xfrm>
            <a:off x="2203374" y="1346049"/>
            <a:ext cx="127631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KẾ HOẠCH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E5BA67-0AE2-934F-B043-BEF068D2EAAF}"/>
              </a:ext>
            </a:extLst>
          </p:cNvPr>
          <p:cNvSpPr txBox="1"/>
          <p:nvPr/>
        </p:nvSpPr>
        <p:spPr>
          <a:xfrm>
            <a:off x="3940856" y="1341943"/>
            <a:ext cx="144783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NGUỒN LỰC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E8FFE4-BB68-A847-9CCC-E118CD38EEB1}"/>
              </a:ext>
            </a:extLst>
          </p:cNvPr>
          <p:cNvSpPr txBox="1"/>
          <p:nvPr/>
        </p:nvSpPr>
        <p:spPr>
          <a:xfrm>
            <a:off x="5864951" y="1372545"/>
            <a:ext cx="112402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Poppins" pitchFamily="2" charset="77"/>
                <a:ea typeface="League Spartan" charset="0"/>
                <a:cs typeface="Poppins" pitchFamily="2" charset="77"/>
              </a:rPr>
              <a:t>KỸ NĂNG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C35225-8AC3-E144-8D7D-163B46E0C4B9}"/>
              </a:ext>
            </a:extLst>
          </p:cNvPr>
          <p:cNvSpPr txBox="1"/>
          <p:nvPr/>
        </p:nvSpPr>
        <p:spPr>
          <a:xfrm>
            <a:off x="7714394" y="1356443"/>
            <a:ext cx="115127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KHÍCH LỆ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51370B-2FF8-42DD-9A46-4B32863BB99E}"/>
              </a:ext>
            </a:extLst>
          </p:cNvPr>
          <p:cNvSpPr/>
          <p:nvPr/>
        </p:nvSpPr>
        <p:spPr>
          <a:xfrm>
            <a:off x="9871968" y="1143968"/>
            <a:ext cx="1569431" cy="739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BE94E1-5DAC-4387-8854-23B8FC9543AC}"/>
              </a:ext>
            </a:extLst>
          </p:cNvPr>
          <p:cNvSpPr txBox="1"/>
          <p:nvPr/>
        </p:nvSpPr>
        <p:spPr>
          <a:xfrm>
            <a:off x="9980211" y="1341943"/>
            <a:ext cx="114326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THAY ĐỔI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1FDE24-329C-4A7B-BCCD-3BED0825DC97}"/>
              </a:ext>
            </a:extLst>
          </p:cNvPr>
          <p:cNvSpPr txBox="1"/>
          <p:nvPr/>
        </p:nvSpPr>
        <p:spPr>
          <a:xfrm>
            <a:off x="1761311" y="1228400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4F3F31-5BF2-4498-992C-5BFC3EDB0B2C}"/>
              </a:ext>
            </a:extLst>
          </p:cNvPr>
          <p:cNvSpPr txBox="1"/>
          <p:nvPr/>
        </p:nvSpPr>
        <p:spPr>
          <a:xfrm>
            <a:off x="3556929" y="1191795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D6153D-6696-4A1D-B28B-9B8A9B283A7A}"/>
              </a:ext>
            </a:extLst>
          </p:cNvPr>
          <p:cNvSpPr txBox="1"/>
          <p:nvPr/>
        </p:nvSpPr>
        <p:spPr>
          <a:xfrm>
            <a:off x="5379521" y="1198687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BD7820-F02B-4F7F-9531-6C7E06B796E0}"/>
              </a:ext>
            </a:extLst>
          </p:cNvPr>
          <p:cNvSpPr txBox="1"/>
          <p:nvPr/>
        </p:nvSpPr>
        <p:spPr>
          <a:xfrm>
            <a:off x="7082767" y="1091531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B36E1B-538C-43C9-87D2-B1254C915877}"/>
              </a:ext>
            </a:extLst>
          </p:cNvPr>
          <p:cNvSpPr txBox="1"/>
          <p:nvPr/>
        </p:nvSpPr>
        <p:spPr>
          <a:xfrm>
            <a:off x="9075695" y="1091531"/>
            <a:ext cx="55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35" name="Right Arrow 4">
            <a:extLst>
              <a:ext uri="{FF2B5EF4-FFF2-40B4-BE49-F238E27FC236}">
                <a16:creationId xmlns:a16="http://schemas.microsoft.com/office/drawing/2014/main" id="{9FD17D02-A8BF-4E3B-99D4-F036A8685AE7}"/>
              </a:ext>
            </a:extLst>
          </p:cNvPr>
          <p:cNvSpPr/>
          <p:nvPr/>
        </p:nvSpPr>
        <p:spPr>
          <a:xfrm>
            <a:off x="332602" y="3109491"/>
            <a:ext cx="10373183" cy="1055659"/>
          </a:xfrm>
          <a:prstGeom prst="rightArrow">
            <a:avLst>
              <a:gd name="adj1" fmla="val 59449"/>
              <a:gd name="adj2" fmla="val 578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6" name="Right Arrow 4">
            <a:extLst>
              <a:ext uri="{FF2B5EF4-FFF2-40B4-BE49-F238E27FC236}">
                <a16:creationId xmlns:a16="http://schemas.microsoft.com/office/drawing/2014/main" id="{14404FEB-5A5B-4565-8C27-5299E6114F73}"/>
              </a:ext>
            </a:extLst>
          </p:cNvPr>
          <p:cNvSpPr/>
          <p:nvPr/>
        </p:nvSpPr>
        <p:spPr>
          <a:xfrm>
            <a:off x="292001" y="4059799"/>
            <a:ext cx="10441977" cy="1011712"/>
          </a:xfrm>
          <a:prstGeom prst="rightArrow">
            <a:avLst>
              <a:gd name="adj1" fmla="val 59449"/>
              <a:gd name="adj2" fmla="val 578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7" name="Right Arrow 4">
            <a:extLst>
              <a:ext uri="{FF2B5EF4-FFF2-40B4-BE49-F238E27FC236}">
                <a16:creationId xmlns:a16="http://schemas.microsoft.com/office/drawing/2014/main" id="{A70DFC1C-1EB9-431F-86FD-7B4A1AD2657D}"/>
              </a:ext>
            </a:extLst>
          </p:cNvPr>
          <p:cNvSpPr/>
          <p:nvPr/>
        </p:nvSpPr>
        <p:spPr>
          <a:xfrm>
            <a:off x="262248" y="4846063"/>
            <a:ext cx="10441977" cy="1011712"/>
          </a:xfrm>
          <a:prstGeom prst="rightArrow">
            <a:avLst>
              <a:gd name="adj1" fmla="val 59449"/>
              <a:gd name="adj2" fmla="val 578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8" name="Right Arrow 4">
            <a:extLst>
              <a:ext uri="{FF2B5EF4-FFF2-40B4-BE49-F238E27FC236}">
                <a16:creationId xmlns:a16="http://schemas.microsoft.com/office/drawing/2014/main" id="{517F7F1E-7D30-4AD6-96C8-DEB27DB26CEF}"/>
              </a:ext>
            </a:extLst>
          </p:cNvPr>
          <p:cNvSpPr/>
          <p:nvPr/>
        </p:nvSpPr>
        <p:spPr>
          <a:xfrm>
            <a:off x="281311" y="5587028"/>
            <a:ext cx="10441977" cy="1011712"/>
          </a:xfrm>
          <a:prstGeom prst="rightArrow">
            <a:avLst>
              <a:gd name="adj1" fmla="val 59449"/>
              <a:gd name="adj2" fmla="val 5787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B8748B-D2C0-4087-9B3A-9360560F4EC5}"/>
              </a:ext>
            </a:extLst>
          </p:cNvPr>
          <p:cNvSpPr/>
          <p:nvPr/>
        </p:nvSpPr>
        <p:spPr>
          <a:xfrm>
            <a:off x="478400" y="2191176"/>
            <a:ext cx="922359" cy="5983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2D4D586-865B-486B-A08C-A7DD003F5EAF}"/>
              </a:ext>
            </a:extLst>
          </p:cNvPr>
          <p:cNvSpPr/>
          <p:nvPr/>
        </p:nvSpPr>
        <p:spPr>
          <a:xfrm>
            <a:off x="2203371" y="2232069"/>
            <a:ext cx="1266093" cy="5184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B084E67-B17F-4D2A-B6E4-9BFE8B7D0F4B}"/>
              </a:ext>
            </a:extLst>
          </p:cNvPr>
          <p:cNvSpPr/>
          <p:nvPr/>
        </p:nvSpPr>
        <p:spPr>
          <a:xfrm>
            <a:off x="3996959" y="2226925"/>
            <a:ext cx="1338273" cy="5387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DC49C6-57BF-4983-9785-1AF34B9F4CDA}"/>
              </a:ext>
            </a:extLst>
          </p:cNvPr>
          <p:cNvSpPr/>
          <p:nvPr/>
        </p:nvSpPr>
        <p:spPr>
          <a:xfrm>
            <a:off x="5835169" y="2392011"/>
            <a:ext cx="1207843" cy="5659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92BB058-9820-45C0-908F-EB88D0524725}"/>
              </a:ext>
            </a:extLst>
          </p:cNvPr>
          <p:cNvSpPr/>
          <p:nvPr/>
        </p:nvSpPr>
        <p:spPr>
          <a:xfrm>
            <a:off x="7765717" y="2437594"/>
            <a:ext cx="1173828" cy="52038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D9C3AF-17C1-485E-B661-F524BD7A8E55}"/>
              </a:ext>
            </a:extLst>
          </p:cNvPr>
          <p:cNvSpPr/>
          <p:nvPr/>
        </p:nvSpPr>
        <p:spPr>
          <a:xfrm>
            <a:off x="9902904" y="2394425"/>
            <a:ext cx="1592803" cy="6553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654D27-BE1C-46F5-A37D-C5E1FC3D9CD3}"/>
              </a:ext>
            </a:extLst>
          </p:cNvPr>
          <p:cNvSpPr txBox="1"/>
          <p:nvPr/>
        </p:nvSpPr>
        <p:spPr>
          <a:xfrm>
            <a:off x="764184" y="2288590"/>
            <a:ext cx="299280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B9EE4C-AE88-496F-B006-E2523E740083}"/>
              </a:ext>
            </a:extLst>
          </p:cNvPr>
          <p:cNvSpPr txBox="1"/>
          <p:nvPr/>
        </p:nvSpPr>
        <p:spPr>
          <a:xfrm>
            <a:off x="2141032" y="2561477"/>
            <a:ext cx="127631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KẾ HOẠCH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B17EB9-23C1-4610-9880-5128B792B54A}"/>
              </a:ext>
            </a:extLst>
          </p:cNvPr>
          <p:cNvSpPr/>
          <p:nvPr/>
        </p:nvSpPr>
        <p:spPr>
          <a:xfrm>
            <a:off x="500620" y="3344645"/>
            <a:ext cx="1081141" cy="5691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C6F4CA1-BFE2-4587-B3ED-D5DBC8B60CCF}"/>
              </a:ext>
            </a:extLst>
          </p:cNvPr>
          <p:cNvSpPr/>
          <p:nvPr/>
        </p:nvSpPr>
        <p:spPr>
          <a:xfrm>
            <a:off x="527473" y="4281527"/>
            <a:ext cx="995780" cy="55035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33965EE-35C8-4A0D-A010-954C608A3B02}"/>
              </a:ext>
            </a:extLst>
          </p:cNvPr>
          <p:cNvSpPr/>
          <p:nvPr/>
        </p:nvSpPr>
        <p:spPr>
          <a:xfrm>
            <a:off x="527473" y="5069254"/>
            <a:ext cx="1054288" cy="61370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B8DAB3E-7704-4AD6-943C-10D7F92A6624}"/>
              </a:ext>
            </a:extLst>
          </p:cNvPr>
          <p:cNvSpPr/>
          <p:nvPr/>
        </p:nvSpPr>
        <p:spPr>
          <a:xfrm>
            <a:off x="466327" y="6013893"/>
            <a:ext cx="1253251" cy="5456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B619AE9-AED3-427F-B2B5-9A9F141E55B9}"/>
              </a:ext>
            </a:extLst>
          </p:cNvPr>
          <p:cNvSpPr/>
          <p:nvPr/>
        </p:nvSpPr>
        <p:spPr>
          <a:xfrm>
            <a:off x="2165010" y="3334532"/>
            <a:ext cx="1291616" cy="57269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DEBE127-9218-4E87-96AF-6419D15821FA}"/>
              </a:ext>
            </a:extLst>
          </p:cNvPr>
          <p:cNvSpPr/>
          <p:nvPr/>
        </p:nvSpPr>
        <p:spPr>
          <a:xfrm>
            <a:off x="2243497" y="4197948"/>
            <a:ext cx="1213127" cy="67450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A168F20-CA84-46E7-8180-9B71A9F3638C}"/>
              </a:ext>
            </a:extLst>
          </p:cNvPr>
          <p:cNvSpPr/>
          <p:nvPr/>
        </p:nvSpPr>
        <p:spPr>
          <a:xfrm>
            <a:off x="2263673" y="5073951"/>
            <a:ext cx="1192952" cy="60335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921522F-1CDD-4C7A-B4CF-174688F74AF4}"/>
              </a:ext>
            </a:extLst>
          </p:cNvPr>
          <p:cNvSpPr/>
          <p:nvPr/>
        </p:nvSpPr>
        <p:spPr>
          <a:xfrm>
            <a:off x="2216213" y="5983924"/>
            <a:ext cx="1240411" cy="57566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4BC673-39FF-47A1-91BA-29F18C0188E7}"/>
              </a:ext>
            </a:extLst>
          </p:cNvPr>
          <p:cNvSpPr txBox="1"/>
          <p:nvPr/>
        </p:nvSpPr>
        <p:spPr>
          <a:xfrm>
            <a:off x="2695504" y="3550749"/>
            <a:ext cx="32092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FEB551D-3EC4-4128-BDB4-3060EBEC115A}"/>
              </a:ext>
            </a:extLst>
          </p:cNvPr>
          <p:cNvSpPr txBox="1"/>
          <p:nvPr/>
        </p:nvSpPr>
        <p:spPr>
          <a:xfrm>
            <a:off x="404488" y="3429197"/>
            <a:ext cx="119135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TẦM NHÌN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F25875-A153-4777-BDAD-DADE93565585}"/>
              </a:ext>
            </a:extLst>
          </p:cNvPr>
          <p:cNvSpPr txBox="1"/>
          <p:nvPr/>
        </p:nvSpPr>
        <p:spPr>
          <a:xfrm>
            <a:off x="401469" y="4380799"/>
            <a:ext cx="119135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TẦM NHÌN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CE3731-1377-4B13-A265-115AA2E584D8}"/>
              </a:ext>
            </a:extLst>
          </p:cNvPr>
          <p:cNvSpPr txBox="1"/>
          <p:nvPr/>
        </p:nvSpPr>
        <p:spPr>
          <a:xfrm>
            <a:off x="467884" y="5305879"/>
            <a:ext cx="119135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TẦM NHÌN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DD7B845-790A-4D90-BD84-3BCB0A476F05}"/>
              </a:ext>
            </a:extLst>
          </p:cNvPr>
          <p:cNvSpPr txBox="1"/>
          <p:nvPr/>
        </p:nvSpPr>
        <p:spPr>
          <a:xfrm>
            <a:off x="439446" y="6155832"/>
            <a:ext cx="119135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TẦM NHÌN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0A03458-584F-4975-8860-5D76015269C6}"/>
              </a:ext>
            </a:extLst>
          </p:cNvPr>
          <p:cNvSpPr txBox="1"/>
          <p:nvPr/>
        </p:nvSpPr>
        <p:spPr>
          <a:xfrm>
            <a:off x="2180314" y="4481822"/>
            <a:ext cx="127631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KẾ HOẠCH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FDC440-3DA8-485A-A229-95B4297D9815}"/>
              </a:ext>
            </a:extLst>
          </p:cNvPr>
          <p:cNvSpPr txBox="1"/>
          <p:nvPr/>
        </p:nvSpPr>
        <p:spPr>
          <a:xfrm>
            <a:off x="2186198" y="5316312"/>
            <a:ext cx="127631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KẾ HOẠCH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CB209BE-A9D0-426E-8F83-E7A878F40337}"/>
              </a:ext>
            </a:extLst>
          </p:cNvPr>
          <p:cNvSpPr txBox="1"/>
          <p:nvPr/>
        </p:nvSpPr>
        <p:spPr>
          <a:xfrm>
            <a:off x="2203372" y="6192168"/>
            <a:ext cx="127631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KẾ HOẠCH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A01BEEE-14C5-4A48-AFA5-7A7CD691F191}"/>
              </a:ext>
            </a:extLst>
          </p:cNvPr>
          <p:cNvSpPr txBox="1"/>
          <p:nvPr/>
        </p:nvSpPr>
        <p:spPr>
          <a:xfrm>
            <a:off x="3935884" y="2477959"/>
            <a:ext cx="1443637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NGUỒN LỰC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D2BD453-0BE8-45DE-BAA3-D68DDB3C9100}"/>
              </a:ext>
            </a:extLst>
          </p:cNvPr>
          <p:cNvSpPr/>
          <p:nvPr/>
        </p:nvSpPr>
        <p:spPr>
          <a:xfrm>
            <a:off x="3987120" y="3296851"/>
            <a:ext cx="1392401" cy="5670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A3DDC1D-460C-4EED-9134-833AB7CB769E}"/>
              </a:ext>
            </a:extLst>
          </p:cNvPr>
          <p:cNvSpPr txBox="1"/>
          <p:nvPr/>
        </p:nvSpPr>
        <p:spPr>
          <a:xfrm>
            <a:off x="3935884" y="3450491"/>
            <a:ext cx="1486259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NGUỒN LỰC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339FAD-F8FD-4BDC-AD14-555CEEA96560}"/>
              </a:ext>
            </a:extLst>
          </p:cNvPr>
          <p:cNvSpPr/>
          <p:nvPr/>
        </p:nvSpPr>
        <p:spPr>
          <a:xfrm>
            <a:off x="4073793" y="4259188"/>
            <a:ext cx="1294204" cy="5835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F5FD532-67A3-4316-81E8-768195F35A95}"/>
              </a:ext>
            </a:extLst>
          </p:cNvPr>
          <p:cNvSpPr/>
          <p:nvPr/>
        </p:nvSpPr>
        <p:spPr>
          <a:xfrm>
            <a:off x="4049467" y="5075692"/>
            <a:ext cx="1318530" cy="5346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2C65871-2EA7-45BB-8245-45420F9154EE}"/>
              </a:ext>
            </a:extLst>
          </p:cNvPr>
          <p:cNvSpPr/>
          <p:nvPr/>
        </p:nvSpPr>
        <p:spPr>
          <a:xfrm>
            <a:off x="3935884" y="5991407"/>
            <a:ext cx="1404474" cy="5756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95B7412-747D-40B5-B131-EB3318EBA01D}"/>
              </a:ext>
            </a:extLst>
          </p:cNvPr>
          <p:cNvSpPr/>
          <p:nvPr/>
        </p:nvSpPr>
        <p:spPr>
          <a:xfrm>
            <a:off x="5933028" y="3383053"/>
            <a:ext cx="1124027" cy="54260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7DE8C8D-EB30-4AA1-B901-7F3DD38D5DFC}"/>
              </a:ext>
            </a:extLst>
          </p:cNvPr>
          <p:cNvSpPr/>
          <p:nvPr/>
        </p:nvSpPr>
        <p:spPr>
          <a:xfrm>
            <a:off x="5914944" y="4284803"/>
            <a:ext cx="1214757" cy="5876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BEBF374-4A4E-42CB-8E59-89D39750CD6B}"/>
              </a:ext>
            </a:extLst>
          </p:cNvPr>
          <p:cNvSpPr/>
          <p:nvPr/>
        </p:nvSpPr>
        <p:spPr>
          <a:xfrm>
            <a:off x="5928058" y="5060104"/>
            <a:ext cx="1128997" cy="60599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12492F-FA8D-446E-ACB3-D6F74FE54F9D}"/>
              </a:ext>
            </a:extLst>
          </p:cNvPr>
          <p:cNvSpPr/>
          <p:nvPr/>
        </p:nvSpPr>
        <p:spPr>
          <a:xfrm>
            <a:off x="6033393" y="5821743"/>
            <a:ext cx="1054577" cy="5371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09C1DED-57D7-4AF5-AA7C-CDC75A51A407}"/>
              </a:ext>
            </a:extLst>
          </p:cNvPr>
          <p:cNvSpPr/>
          <p:nvPr/>
        </p:nvSpPr>
        <p:spPr>
          <a:xfrm>
            <a:off x="7844433" y="3308983"/>
            <a:ext cx="1116087" cy="62466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B87A257-BA57-44D5-ABC5-5EC546CA370E}"/>
              </a:ext>
            </a:extLst>
          </p:cNvPr>
          <p:cNvSpPr/>
          <p:nvPr/>
        </p:nvSpPr>
        <p:spPr>
          <a:xfrm>
            <a:off x="7803848" y="4259188"/>
            <a:ext cx="1187022" cy="5586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A6117C4-2B1C-4435-A212-6C438A816DE4}"/>
              </a:ext>
            </a:extLst>
          </p:cNvPr>
          <p:cNvSpPr/>
          <p:nvPr/>
        </p:nvSpPr>
        <p:spPr>
          <a:xfrm>
            <a:off x="7787846" y="5053746"/>
            <a:ext cx="1172674" cy="5503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BE7E574-E258-4861-8868-2F22BCCCAFBF}"/>
              </a:ext>
            </a:extLst>
          </p:cNvPr>
          <p:cNvSpPr/>
          <p:nvPr/>
        </p:nvSpPr>
        <p:spPr>
          <a:xfrm>
            <a:off x="7773154" y="5843034"/>
            <a:ext cx="1194129" cy="5531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FF9A2C2-EAD3-4253-90A8-79D73919E1D0}"/>
              </a:ext>
            </a:extLst>
          </p:cNvPr>
          <p:cNvSpPr/>
          <p:nvPr/>
        </p:nvSpPr>
        <p:spPr>
          <a:xfrm>
            <a:off x="9871969" y="3336332"/>
            <a:ext cx="1592803" cy="6294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2A4BA5B-AF1E-4E96-8950-09821DD2755E}"/>
              </a:ext>
            </a:extLst>
          </p:cNvPr>
          <p:cNvSpPr/>
          <p:nvPr/>
        </p:nvSpPr>
        <p:spPr>
          <a:xfrm>
            <a:off x="9871969" y="4242121"/>
            <a:ext cx="1660084" cy="59148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90324A-23B8-4F98-9D20-088E8EA812E2}"/>
              </a:ext>
            </a:extLst>
          </p:cNvPr>
          <p:cNvSpPr/>
          <p:nvPr/>
        </p:nvSpPr>
        <p:spPr>
          <a:xfrm>
            <a:off x="9871970" y="5053746"/>
            <a:ext cx="1592802" cy="584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FDB442F-69C4-49F9-A1F8-E57CD34EDA1C}"/>
              </a:ext>
            </a:extLst>
          </p:cNvPr>
          <p:cNvSpPr/>
          <p:nvPr/>
        </p:nvSpPr>
        <p:spPr>
          <a:xfrm>
            <a:off x="9918878" y="5776292"/>
            <a:ext cx="1694297" cy="62863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4AEF7C5-6B24-45BB-A0AC-5678B3B36C4A}"/>
              </a:ext>
            </a:extLst>
          </p:cNvPr>
          <p:cNvSpPr txBox="1"/>
          <p:nvPr/>
        </p:nvSpPr>
        <p:spPr>
          <a:xfrm>
            <a:off x="3442570" y="2259565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7F22F12-52CA-4C2D-80C4-76AD2FBCD88B}"/>
              </a:ext>
            </a:extLst>
          </p:cNvPr>
          <p:cNvSpPr txBox="1"/>
          <p:nvPr/>
        </p:nvSpPr>
        <p:spPr>
          <a:xfrm>
            <a:off x="3442570" y="3245484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EBFFC1B-6486-4AFE-A1C5-907B39E521DF}"/>
              </a:ext>
            </a:extLst>
          </p:cNvPr>
          <p:cNvSpPr txBox="1"/>
          <p:nvPr/>
        </p:nvSpPr>
        <p:spPr>
          <a:xfrm>
            <a:off x="3434625" y="4141635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AE5E613-B13E-4D25-BC38-B05954F7AB62}"/>
              </a:ext>
            </a:extLst>
          </p:cNvPr>
          <p:cNvSpPr txBox="1"/>
          <p:nvPr/>
        </p:nvSpPr>
        <p:spPr>
          <a:xfrm>
            <a:off x="3442414" y="4966385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187A179-ADB6-43E8-AC1D-C12192F7C455}"/>
              </a:ext>
            </a:extLst>
          </p:cNvPr>
          <p:cNvSpPr txBox="1"/>
          <p:nvPr/>
        </p:nvSpPr>
        <p:spPr>
          <a:xfrm>
            <a:off x="1758668" y="2356624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F3F697C-F54D-4010-BAD4-0997B16EB19F}"/>
              </a:ext>
            </a:extLst>
          </p:cNvPr>
          <p:cNvSpPr txBox="1"/>
          <p:nvPr/>
        </p:nvSpPr>
        <p:spPr>
          <a:xfrm>
            <a:off x="1745454" y="3306609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93F2F93-8029-4F90-856C-64EDFE62EB38}"/>
              </a:ext>
            </a:extLst>
          </p:cNvPr>
          <p:cNvSpPr txBox="1"/>
          <p:nvPr/>
        </p:nvSpPr>
        <p:spPr>
          <a:xfrm>
            <a:off x="1713010" y="4247111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E8A8E18-9B3B-4AE7-9EA7-CC316D72D16C}"/>
              </a:ext>
            </a:extLst>
          </p:cNvPr>
          <p:cNvSpPr txBox="1"/>
          <p:nvPr/>
        </p:nvSpPr>
        <p:spPr>
          <a:xfrm>
            <a:off x="1711051" y="5021224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07C6E36-3828-4893-89DA-A689EA0E8964}"/>
              </a:ext>
            </a:extLst>
          </p:cNvPr>
          <p:cNvSpPr txBox="1"/>
          <p:nvPr/>
        </p:nvSpPr>
        <p:spPr>
          <a:xfrm>
            <a:off x="1702415" y="5958150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A63732E-D961-4F70-9F85-6617EC52362D}"/>
              </a:ext>
            </a:extLst>
          </p:cNvPr>
          <p:cNvSpPr txBox="1"/>
          <p:nvPr/>
        </p:nvSpPr>
        <p:spPr>
          <a:xfrm>
            <a:off x="5316895" y="2398038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FF33504-7316-4A0F-95FF-9D6E162216D6}"/>
              </a:ext>
            </a:extLst>
          </p:cNvPr>
          <p:cNvSpPr txBox="1"/>
          <p:nvPr/>
        </p:nvSpPr>
        <p:spPr>
          <a:xfrm>
            <a:off x="4549121" y="4396119"/>
            <a:ext cx="32092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E276E25-91C3-4540-A3AF-819252BB890B}"/>
              </a:ext>
            </a:extLst>
          </p:cNvPr>
          <p:cNvSpPr txBox="1"/>
          <p:nvPr/>
        </p:nvSpPr>
        <p:spPr>
          <a:xfrm>
            <a:off x="3976556" y="5231981"/>
            <a:ext cx="144783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NGUỒN LỰC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CF1C571-9A69-41C5-AA2B-5F8812BA06F7}"/>
              </a:ext>
            </a:extLst>
          </p:cNvPr>
          <p:cNvSpPr txBox="1"/>
          <p:nvPr/>
        </p:nvSpPr>
        <p:spPr>
          <a:xfrm>
            <a:off x="3892526" y="6189993"/>
            <a:ext cx="144783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NGUỒN LỰC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10ABEBC-09B5-408B-A9B1-22D378090D40}"/>
              </a:ext>
            </a:extLst>
          </p:cNvPr>
          <p:cNvSpPr txBox="1"/>
          <p:nvPr/>
        </p:nvSpPr>
        <p:spPr>
          <a:xfrm>
            <a:off x="5885622" y="2483239"/>
            <a:ext cx="112402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Poppins" pitchFamily="2" charset="77"/>
                <a:ea typeface="League Spartan" charset="0"/>
                <a:cs typeface="Poppins" pitchFamily="2" charset="77"/>
              </a:rPr>
              <a:t>KỸ NĂNG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80B1BB6-719F-4CC7-A0A5-3575D7DFCDC3}"/>
              </a:ext>
            </a:extLst>
          </p:cNvPr>
          <p:cNvSpPr txBox="1"/>
          <p:nvPr/>
        </p:nvSpPr>
        <p:spPr>
          <a:xfrm>
            <a:off x="5946673" y="3478547"/>
            <a:ext cx="112402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Poppins" pitchFamily="2" charset="77"/>
                <a:ea typeface="League Spartan" charset="0"/>
                <a:cs typeface="Poppins" pitchFamily="2" charset="77"/>
              </a:rPr>
              <a:t>KỸ NĂNG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91188D4-FF13-4CB7-B991-62A6F9141F5F}"/>
              </a:ext>
            </a:extLst>
          </p:cNvPr>
          <p:cNvSpPr txBox="1"/>
          <p:nvPr/>
        </p:nvSpPr>
        <p:spPr>
          <a:xfrm>
            <a:off x="5946673" y="4437429"/>
            <a:ext cx="112402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Poppins" pitchFamily="2" charset="77"/>
                <a:ea typeface="League Spartan" charset="0"/>
                <a:cs typeface="Poppins" pitchFamily="2" charset="77"/>
              </a:rPr>
              <a:t>KỸ NĂNG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F0D0786-8B1C-4185-B18F-AE72B910472A}"/>
              </a:ext>
            </a:extLst>
          </p:cNvPr>
          <p:cNvSpPr txBox="1"/>
          <p:nvPr/>
        </p:nvSpPr>
        <p:spPr>
          <a:xfrm>
            <a:off x="6324001" y="5227160"/>
            <a:ext cx="33214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X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ABAE25D-F80A-4B04-A5C3-78BDDA44F346}"/>
              </a:ext>
            </a:extLst>
          </p:cNvPr>
          <p:cNvSpPr txBox="1"/>
          <p:nvPr/>
        </p:nvSpPr>
        <p:spPr>
          <a:xfrm>
            <a:off x="5928059" y="5969647"/>
            <a:ext cx="112402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Poppins" pitchFamily="2" charset="77"/>
                <a:ea typeface="League Spartan" charset="0"/>
                <a:cs typeface="Poppins" pitchFamily="2" charset="77"/>
              </a:rPr>
              <a:t>KỸ NĂNG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15265AC-55E9-457B-9032-A2815791DE5C}"/>
              </a:ext>
            </a:extLst>
          </p:cNvPr>
          <p:cNvSpPr txBox="1"/>
          <p:nvPr/>
        </p:nvSpPr>
        <p:spPr>
          <a:xfrm>
            <a:off x="7748685" y="2555667"/>
            <a:ext cx="115127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KHÍCH LỆ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4D2426C-A1C5-49E5-8E0C-7C9DD4BD7099}"/>
              </a:ext>
            </a:extLst>
          </p:cNvPr>
          <p:cNvSpPr txBox="1"/>
          <p:nvPr/>
        </p:nvSpPr>
        <p:spPr>
          <a:xfrm>
            <a:off x="7787846" y="3463939"/>
            <a:ext cx="115127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KHÍCH LỆ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9486C4C-95B0-4138-8551-3B4F27E6B68B}"/>
              </a:ext>
            </a:extLst>
          </p:cNvPr>
          <p:cNvSpPr txBox="1"/>
          <p:nvPr/>
        </p:nvSpPr>
        <p:spPr>
          <a:xfrm>
            <a:off x="7765717" y="4328072"/>
            <a:ext cx="115127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KHÍCH LỆ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A15E10C-4F11-4811-9484-7F9383630D8F}"/>
              </a:ext>
            </a:extLst>
          </p:cNvPr>
          <p:cNvSpPr txBox="1"/>
          <p:nvPr/>
        </p:nvSpPr>
        <p:spPr>
          <a:xfrm>
            <a:off x="7691843" y="5168726"/>
            <a:ext cx="115127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KHÍCH LỆ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94ABC7-02F0-42A6-90C7-1B4A52859C74}"/>
              </a:ext>
            </a:extLst>
          </p:cNvPr>
          <p:cNvSpPr txBox="1"/>
          <p:nvPr/>
        </p:nvSpPr>
        <p:spPr>
          <a:xfrm>
            <a:off x="8201985" y="6073084"/>
            <a:ext cx="32092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5B1C836-0DAF-417C-A50E-DD9994D1FDE3}"/>
              </a:ext>
            </a:extLst>
          </p:cNvPr>
          <p:cNvSpPr txBox="1"/>
          <p:nvPr/>
        </p:nvSpPr>
        <p:spPr>
          <a:xfrm>
            <a:off x="9829621" y="2532958"/>
            <a:ext cx="163217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HOANG MANG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7C546B4-7113-4A01-AEAC-A6915E0CEBAC}"/>
              </a:ext>
            </a:extLst>
          </p:cNvPr>
          <p:cNvSpPr txBox="1"/>
          <p:nvPr/>
        </p:nvSpPr>
        <p:spPr>
          <a:xfrm>
            <a:off x="9862905" y="3326003"/>
            <a:ext cx="1606402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THẤT BẠI 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NGAY TỪ ĐẦU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97A75F8-47BC-4D4C-83D2-2CF8E1C6293C}"/>
              </a:ext>
            </a:extLst>
          </p:cNvPr>
          <p:cNvSpPr txBox="1"/>
          <p:nvPr/>
        </p:nvSpPr>
        <p:spPr>
          <a:xfrm>
            <a:off x="10124406" y="4436035"/>
            <a:ext cx="119776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THẤT BẠI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E7612A5-FB1D-4490-8172-6C30E447BDAD}"/>
              </a:ext>
            </a:extLst>
          </p:cNvPr>
          <p:cNvSpPr txBox="1"/>
          <p:nvPr/>
        </p:nvSpPr>
        <p:spPr>
          <a:xfrm>
            <a:off x="10002754" y="5291654"/>
            <a:ext cx="140294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LÚNG TÚNG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4C37453-63DB-4862-A36F-9EC1FC1339DA}"/>
              </a:ext>
            </a:extLst>
          </p:cNvPr>
          <p:cNvSpPr txBox="1"/>
          <p:nvPr/>
        </p:nvSpPr>
        <p:spPr>
          <a:xfrm>
            <a:off x="9733862" y="5738444"/>
            <a:ext cx="2142336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THAY ĐỔI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CHẬM CHẠP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EE5E6D0-56D8-497B-B0BE-888377B47B10}"/>
              </a:ext>
            </a:extLst>
          </p:cNvPr>
          <p:cNvSpPr txBox="1"/>
          <p:nvPr/>
        </p:nvSpPr>
        <p:spPr>
          <a:xfrm>
            <a:off x="9104156" y="2255422"/>
            <a:ext cx="55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D10F018-13CE-436C-B20B-694B6716411D}"/>
              </a:ext>
            </a:extLst>
          </p:cNvPr>
          <p:cNvSpPr txBox="1"/>
          <p:nvPr/>
        </p:nvSpPr>
        <p:spPr>
          <a:xfrm>
            <a:off x="9139217" y="3231699"/>
            <a:ext cx="55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DD107E8-4C05-4BB3-9F42-DC076E9CEB1D}"/>
              </a:ext>
            </a:extLst>
          </p:cNvPr>
          <p:cNvSpPr txBox="1"/>
          <p:nvPr/>
        </p:nvSpPr>
        <p:spPr>
          <a:xfrm>
            <a:off x="9192659" y="4120793"/>
            <a:ext cx="55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BFF9178-B3CD-4591-9936-461DD634A704}"/>
              </a:ext>
            </a:extLst>
          </p:cNvPr>
          <p:cNvSpPr txBox="1"/>
          <p:nvPr/>
        </p:nvSpPr>
        <p:spPr>
          <a:xfrm>
            <a:off x="9121054" y="4920057"/>
            <a:ext cx="55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96A64C7-718A-4616-BCD6-CE728371AE86}"/>
              </a:ext>
            </a:extLst>
          </p:cNvPr>
          <p:cNvSpPr txBox="1"/>
          <p:nvPr/>
        </p:nvSpPr>
        <p:spPr>
          <a:xfrm>
            <a:off x="9130766" y="5825759"/>
            <a:ext cx="554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E0C4A8A-3A3A-4593-B5EE-9C483596D7A9}"/>
              </a:ext>
            </a:extLst>
          </p:cNvPr>
          <p:cNvSpPr txBox="1"/>
          <p:nvPr/>
        </p:nvSpPr>
        <p:spPr>
          <a:xfrm>
            <a:off x="5407423" y="6013893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3644A6A-8374-4098-A2B1-C671B63F8555}"/>
              </a:ext>
            </a:extLst>
          </p:cNvPr>
          <p:cNvSpPr txBox="1"/>
          <p:nvPr/>
        </p:nvSpPr>
        <p:spPr>
          <a:xfrm>
            <a:off x="5408865" y="5053746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73CB4E3-4487-45A8-BF03-A41295402694}"/>
              </a:ext>
            </a:extLst>
          </p:cNvPr>
          <p:cNvSpPr txBox="1"/>
          <p:nvPr/>
        </p:nvSpPr>
        <p:spPr>
          <a:xfrm>
            <a:off x="5428457" y="4249385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4557986-AC15-4F9C-92BE-BB9246C48C5A}"/>
              </a:ext>
            </a:extLst>
          </p:cNvPr>
          <p:cNvSpPr txBox="1"/>
          <p:nvPr/>
        </p:nvSpPr>
        <p:spPr>
          <a:xfrm>
            <a:off x="5440568" y="3328979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8E6528D-6A5E-4A4D-A575-64671DC946FD}"/>
              </a:ext>
            </a:extLst>
          </p:cNvPr>
          <p:cNvSpPr txBox="1"/>
          <p:nvPr/>
        </p:nvSpPr>
        <p:spPr>
          <a:xfrm>
            <a:off x="7134187" y="5053746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608B7E1-F5CE-4B14-BB4D-AE0369D277B0}"/>
              </a:ext>
            </a:extLst>
          </p:cNvPr>
          <p:cNvSpPr txBox="1"/>
          <p:nvPr/>
        </p:nvSpPr>
        <p:spPr>
          <a:xfrm>
            <a:off x="7205356" y="4261425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E77D9C2-670B-427E-BE72-2A8AC7547725}"/>
              </a:ext>
            </a:extLst>
          </p:cNvPr>
          <p:cNvSpPr txBox="1"/>
          <p:nvPr/>
        </p:nvSpPr>
        <p:spPr>
          <a:xfrm>
            <a:off x="7138778" y="3358647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757355D-B54E-43A5-82D8-43945C87C82F}"/>
              </a:ext>
            </a:extLst>
          </p:cNvPr>
          <p:cNvSpPr txBox="1"/>
          <p:nvPr/>
        </p:nvSpPr>
        <p:spPr>
          <a:xfrm>
            <a:off x="7122244" y="2373204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724BB18-F7F7-4AC0-B107-5B12A0EE9B00}"/>
              </a:ext>
            </a:extLst>
          </p:cNvPr>
          <p:cNvSpPr txBox="1"/>
          <p:nvPr/>
        </p:nvSpPr>
        <p:spPr>
          <a:xfrm>
            <a:off x="7105694" y="5953384"/>
            <a:ext cx="37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133" name="Picture 132" descr="Logo&#10;&#10;Description automatically generated">
            <a:extLst>
              <a:ext uri="{FF2B5EF4-FFF2-40B4-BE49-F238E27FC236}">
                <a16:creationId xmlns:a16="http://schemas.microsoft.com/office/drawing/2014/main" id="{90330983-2246-4CF1-A428-A2201C9F17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8" y="264540"/>
            <a:ext cx="467860" cy="46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Picture 133" descr="Genetica® | Xét Nghiệm Gen Công Nghệ Mỹ Cho Người Châu Á">
            <a:extLst>
              <a:ext uri="{FF2B5EF4-FFF2-40B4-BE49-F238E27FC236}">
                <a16:creationId xmlns:a16="http://schemas.microsoft.com/office/drawing/2014/main" id="{C7E51F1E-715A-4A14-9717-813F53818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824" y="159894"/>
            <a:ext cx="1218907" cy="44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Picture 134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90DECB36-4D8F-4019-894E-82B6BAFA4C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132" y="6411638"/>
            <a:ext cx="1193445" cy="491271"/>
          </a:xfrm>
          <a:prstGeom prst="rect">
            <a:avLst/>
          </a:prstGeom>
        </p:spPr>
      </p:pic>
      <p:pic>
        <p:nvPicPr>
          <p:cNvPr id="136" name="Picture 135" descr="Logo&#10;&#10;Description automatically generated">
            <a:extLst>
              <a:ext uri="{FF2B5EF4-FFF2-40B4-BE49-F238E27FC236}">
                <a16:creationId xmlns:a16="http://schemas.microsoft.com/office/drawing/2014/main" id="{C6056656-A906-49E7-B594-342695B777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3" y="6391289"/>
            <a:ext cx="401154" cy="401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495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F60A2F95-4CBD-4F1C-B8EB-9D986F9B6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218" y="0"/>
            <a:ext cx="10067637" cy="62226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indent="449263" algn="ctr">
              <a:lnSpc>
                <a:spcPct val="107000"/>
              </a:lnSpc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THHP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Diagram 1">
            <a:extLst>
              <a:ext uri="{FF2B5EF4-FFF2-40B4-BE49-F238E27FC236}">
                <a16:creationId xmlns:a16="http://schemas.microsoft.com/office/drawing/2014/main" id="{FE9D399D-1F92-4AB4-BFD9-A459E3E2492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18" y="628073"/>
            <a:ext cx="11099158" cy="603398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35845" name="TextBox 2">
            <a:extLst>
              <a:ext uri="{FF2B5EF4-FFF2-40B4-BE49-F238E27FC236}">
                <a16:creationId xmlns:a16="http://schemas.microsoft.com/office/drawing/2014/main" id="{4F2EE601-F8B3-45C5-A9E8-A0400D0CD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455" y="4162818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0" dirty="0" err="1">
                <a:solidFill>
                  <a:srgbClr val="002060"/>
                </a:solidFill>
                <a:latin typeface="Arial" panose="020B0604020202020204" pitchFamily="34" charset="0"/>
              </a:rPr>
              <a:t>Trường</a:t>
            </a:r>
            <a:r>
              <a:rPr lang="en-US" altLang="en-US" b="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2060"/>
                </a:solidFill>
                <a:latin typeface="Arial" panose="020B0604020202020204" pitchFamily="34" charset="0"/>
              </a:rPr>
              <a:t>học</a:t>
            </a:r>
            <a:r>
              <a:rPr lang="en-US" altLang="en-US" b="0" dirty="0">
                <a:solidFill>
                  <a:srgbClr val="002060"/>
                </a:solidFill>
                <a:latin typeface="Arial" panose="020B0604020202020204" pitchFamily="34" charset="0"/>
              </a:rPr>
              <a:t> HP</a:t>
            </a:r>
          </a:p>
        </p:txBody>
      </p:sp>
      <p:sp>
        <p:nvSpPr>
          <p:cNvPr id="35846" name="TextBox 5">
            <a:extLst>
              <a:ext uri="{FF2B5EF4-FFF2-40B4-BE49-F238E27FC236}">
                <a16:creationId xmlns:a16="http://schemas.microsoft.com/office/drawing/2014/main" id="{895782C1-8464-4961-9346-A9D90F112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7613" y="3143569"/>
            <a:ext cx="241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0" dirty="0" err="1">
                <a:solidFill>
                  <a:srgbClr val="002060"/>
                </a:solidFill>
                <a:latin typeface="Arial" panose="020B0604020202020204" pitchFamily="34" charset="0"/>
              </a:rPr>
              <a:t>Lớp</a:t>
            </a:r>
            <a:r>
              <a:rPr lang="en-US" altLang="en-US" b="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b="0" dirty="0" err="1">
                <a:solidFill>
                  <a:srgbClr val="002060"/>
                </a:solidFill>
                <a:latin typeface="Arial" panose="020B0604020202020204" pitchFamily="34" charset="0"/>
              </a:rPr>
              <a:t>học</a:t>
            </a:r>
            <a:r>
              <a:rPr lang="en-US" altLang="en-US" b="0" dirty="0">
                <a:solidFill>
                  <a:srgbClr val="002060"/>
                </a:solidFill>
                <a:latin typeface="Arial" panose="020B0604020202020204" pitchFamily="34" charset="0"/>
              </a:rPr>
              <a:t> HP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92A7E73-126C-4DFC-8206-7875FE060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enetica® | Xét Nghiệm Gen Công Nghệ Mỹ Cho Người Châu Á">
            <a:extLst>
              <a:ext uri="{FF2B5EF4-FFF2-40B4-BE49-F238E27FC236}">
                <a16:creationId xmlns:a16="http://schemas.microsoft.com/office/drawing/2014/main" id="{28448BAB-28BD-4CC6-8C73-486B82FD5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14" y="6150516"/>
            <a:ext cx="1705662" cy="62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9135AD60-CAFE-4EDD-9027-115F993C2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043" y="0"/>
            <a:ext cx="12049957" cy="1507067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ĐỔI MỚI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E6ED9391-F402-4A40-A497-A250338CF1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57300" y="1608138"/>
            <a:ext cx="9493558" cy="4144962"/>
          </a:xfrm>
          <a:solidFill>
            <a:schemeClr val="tx1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UNICEF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THHP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UNESCO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- 3P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hay “An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OECD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VNEN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A6E3FBC-3BF7-4470-BC93-4883B5D24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CEE3B82D-292A-40E2-9066-D9CD07D4E1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E55FFFE-22F4-43CE-A11C-8547027AF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273" y="175524"/>
            <a:ext cx="8330190" cy="1057966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marL="258763" indent="196850" algn="ctr">
              <a:lnSpc>
                <a:spcPct val="107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THHP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UNESCO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DF914B-E738-48E2-B3A5-D7CD03FA85F2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5429" y="1233489"/>
            <a:ext cx="6054012" cy="3859061"/>
          </a:xfrm>
          <a:solidFill>
            <a:schemeClr val="tx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839422-A9F2-4F13-933B-F070D3F1BEA6}"/>
              </a:ext>
            </a:extLst>
          </p:cNvPr>
          <p:cNvSpPr txBox="1"/>
          <p:nvPr/>
        </p:nvSpPr>
        <p:spPr>
          <a:xfrm>
            <a:off x="612559" y="1905506"/>
            <a:ext cx="4447713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3P (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1P)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061E2FE-6CF4-4B8A-AD04-AB78469532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Graphic 13">
            <a:extLst>
              <a:ext uri="{FF2B5EF4-FFF2-40B4-BE49-F238E27FC236}">
                <a16:creationId xmlns:a16="http://schemas.microsoft.com/office/drawing/2014/main" id="{B34B797F-F4B5-463C-AF51-5E285C87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1138238"/>
            <a:ext cx="868997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685E0E-6EE9-411B-81E2-894087FE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74" y="-84668"/>
            <a:ext cx="10448386" cy="1507067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HÌNH TRƯỜNG HỌC AN VUI CỦA OECD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E80C4A4-1709-4D16-AE41-9CAA2832A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7A17720E-05CA-4B8B-AD77-2E3D0532EB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57063C45-87F1-43F1-90FE-103926DF66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06480" y="-4234"/>
            <a:ext cx="8534400" cy="1507067"/>
          </a:xfrm>
        </p:spPr>
        <p:txBody>
          <a:bodyPr/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THHP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Mỹ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7" name="Diagram 6">
            <a:extLst>
              <a:ext uri="{FF2B5EF4-FFF2-40B4-BE49-F238E27FC236}">
                <a16:creationId xmlns:a16="http://schemas.microsoft.com/office/drawing/2014/main" id="{46E737D1-27F5-4324-AE8A-152A2E80293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1101012"/>
            <a:ext cx="9044473" cy="504950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6A5C6BB-DEDC-40B7-9C24-463788125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F76C7612-23EF-47DA-9CF3-BD95E5A734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80DA76D6-A727-4041-B245-2E99A8879D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3492" y="-324366"/>
            <a:ext cx="8836872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Sáu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THHP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pic>
        <p:nvPicPr>
          <p:cNvPr id="40963" name="Graphic 3">
            <a:extLst>
              <a:ext uri="{FF2B5EF4-FFF2-40B4-BE49-F238E27FC236}">
                <a16:creationId xmlns:a16="http://schemas.microsoft.com/office/drawing/2014/main" id="{DEA403E5-911B-4E49-BDBD-E31A1BD9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92" y="609600"/>
            <a:ext cx="8925016" cy="537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08C843-C4DE-4D8A-A269-A734D6F95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2AB1B9E2-330B-418C-9E2A-51D8773BF7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28C8-CAF7-42DE-A3CC-8CFB0C93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00" y="102638"/>
            <a:ext cx="10039286" cy="134360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THHP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CĐGD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</a:t>
            </a:r>
            <a:endParaRPr lang="en-US" sz="28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62115C4-4625-4D90-A057-3E974223F9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83680"/>
              </p:ext>
            </p:extLst>
          </p:nvPr>
        </p:nvGraphicFramePr>
        <p:xfrm>
          <a:off x="1187776" y="1166326"/>
          <a:ext cx="9719709" cy="5052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694E479-347C-4DEB-8D12-6E964C54EE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0" y="6023842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4DE6C87F-36BC-4815-AFA8-A7CFF12701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3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>
            <a:extLst>
              <a:ext uri="{FF2B5EF4-FFF2-40B4-BE49-F238E27FC236}">
                <a16:creationId xmlns:a16="http://schemas.microsoft.com/office/drawing/2014/main" id="{1B059E3B-908A-4F94-BEB2-C282551D5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84667"/>
            <a:ext cx="12191999" cy="1022446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 TẬP HUẤN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C64BCED5-C634-4C28-B2E8-271A72D143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37778"/>
            <a:ext cx="12191999" cy="1166595"/>
          </a:xfrm>
          <a:solidFill>
            <a:schemeClr val="tx1"/>
          </a:solidFill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8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437" name="Picture 2">
            <a:extLst>
              <a:ext uri="{FF2B5EF4-FFF2-40B4-BE49-F238E27FC236}">
                <a16:creationId xmlns:a16="http://schemas.microsoft.com/office/drawing/2014/main" id="{28122E9D-6394-4A4C-9BE9-7EFDE4902C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2397125"/>
            <a:ext cx="5838825" cy="38925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5732591-5FB5-4D38-BE45-5D3AE2530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9F6E015D-57A8-46D3-8DF6-385E783132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9C66BF6E-286F-4D2C-9266-5079EEC07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6644" y="-147638"/>
            <a:ext cx="10235953" cy="1507067"/>
          </a:xfrm>
          <a:solidFill>
            <a:schemeClr val="tx1"/>
          </a:solidFill>
        </p:spPr>
        <p:txBody>
          <a:bodyPr/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THHP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Diagram 12">
            <a:extLst>
              <a:ext uri="{FF2B5EF4-FFF2-40B4-BE49-F238E27FC236}">
                <a16:creationId xmlns:a16="http://schemas.microsoft.com/office/drawing/2014/main" id="{3069EAB3-748B-4FC0-8DA4-A38AB384467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09" y="2568575"/>
            <a:ext cx="7328960" cy="397077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3013" name="Text Box 2">
            <a:extLst>
              <a:ext uri="{FF2B5EF4-FFF2-40B4-BE49-F238E27FC236}">
                <a16:creationId xmlns:a16="http://schemas.microsoft.com/office/drawing/2014/main" id="{2D82EA13-3F57-43DF-9A83-2739E97AC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818" y="1136067"/>
            <a:ext cx="3478763" cy="90805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TẦM NHÌN ,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 TRỊ CỐT LÕI THHP</a:t>
            </a:r>
            <a:endParaRPr lang="en-US" altLang="en-US" sz="24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E3F1DDDA-4B7F-418A-8620-BD3A1D4E5617}"/>
              </a:ext>
            </a:extLst>
          </p:cNvPr>
          <p:cNvSpPr/>
          <p:nvPr/>
        </p:nvSpPr>
        <p:spPr>
          <a:xfrm>
            <a:off x="5622589" y="2044117"/>
            <a:ext cx="609600" cy="52445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B67FDB2-DA25-40FC-A340-98B3015EAE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2AD4AEBF-D18D-46F0-B8A0-5B927AF025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9440C704-DC04-415B-B550-330805067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839" y="0"/>
            <a:ext cx="10915216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 err="1">
                <a:solidFill>
                  <a:srgbClr val="FF0000"/>
                </a:solidFill>
              </a:rPr>
              <a:t>Tầm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nhìn</a:t>
            </a:r>
            <a:r>
              <a:rPr lang="en-US" altLang="en-US" b="1" dirty="0">
                <a:solidFill>
                  <a:srgbClr val="FF0000"/>
                </a:solidFill>
              </a:rPr>
              <a:t> VỀ THHP LÀ GÌ?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193D0BBD-E29C-4E24-A65D-3AA8D26DC2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1838" y="1052945"/>
            <a:ext cx="10915217" cy="4861803"/>
          </a:xfrm>
          <a:solidFill>
            <a:schemeClr val="tx1"/>
          </a:solidFill>
        </p:spPr>
        <p:txBody>
          <a:bodyPr>
            <a:normAutofit fontScale="32500" lnSpcReduction="20000"/>
          </a:bodyPr>
          <a:lstStyle/>
          <a:p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lai.</a:t>
            </a:r>
            <a:r>
              <a:rPr lang="en-US" sz="7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tuyên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ngắn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gọn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phúc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7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Tuyên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phúc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</a:t>
            </a:r>
            <a:r>
              <a:rPr lang="vi-VN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iấc</a:t>
            </a:r>
            <a:r>
              <a:rPr lang="vi-VN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mơ </a:t>
            </a:r>
            <a:r>
              <a:rPr lang="vi-VN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lai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phúc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kỳ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vọng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</a:t>
            </a:r>
            <a:r>
              <a:rPr lang="vi-VN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ảm</a:t>
            </a:r>
            <a:r>
              <a:rPr lang="vi-VN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7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hứng</a:t>
            </a:r>
            <a:r>
              <a:rPr lang="en-US" sz="7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THHP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phúc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phúc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coi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trọng,ở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hạnh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phúc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7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6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7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7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alt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873419C-FF22-46CC-A077-41A72D844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536E3FC1-6C3F-48F0-8D73-09FD9AFC12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37" y="6103929"/>
            <a:ext cx="1745720" cy="71861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2038272B-1D34-42F1-9F8E-B8CBBF2F7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2182" y="0"/>
            <a:ext cx="9758218" cy="88265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THHP: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B109A4-CA18-45F9-A0E2-82C349AD0E73}"/>
              </a:ext>
            </a:extLst>
          </p:cNvPr>
          <p:cNvSpPr txBox="1">
            <a:spLocks/>
          </p:cNvSpPr>
          <p:nvPr/>
        </p:nvSpPr>
        <p:spPr bwMode="auto">
          <a:xfrm>
            <a:off x="2185987" y="3657601"/>
            <a:ext cx="9621313" cy="197167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i="1" spc="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Genesis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cậy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HS,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tuệ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đam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cống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240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</a:p>
          <a:p>
            <a:pPr marL="0" indent="0" algn="r">
              <a:buNone/>
              <a:defRPr/>
            </a:pPr>
            <a:r>
              <a:rPr lang="en-US" sz="2400" b="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Genesis, </a:t>
            </a:r>
            <a:r>
              <a:rPr lang="en-US" sz="2400" b="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400" b="0" i="1" spc="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i="1" spc="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endParaRPr lang="en-US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B012A6-223B-4246-B45E-853234D944F2}"/>
              </a:ext>
            </a:extLst>
          </p:cNvPr>
          <p:cNvSpPr txBox="1">
            <a:spLocks/>
          </p:cNvSpPr>
          <p:nvPr/>
        </p:nvSpPr>
        <p:spPr bwMode="auto">
          <a:xfrm>
            <a:off x="302735" y="1143002"/>
            <a:ext cx="9080962" cy="19716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i="1" spc="1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i="1" spc="1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  <a:defRPr/>
            </a:pPr>
            <a:r>
              <a:rPr lang="en-US" sz="2400" b="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THPT Phan </a:t>
            </a:r>
            <a:r>
              <a:rPr lang="en-US" sz="2400" b="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0" i="1" spc="1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53EE598-BDD8-47C7-A229-D4CE9D2B67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AA5B480E-D5B1-4116-95D9-CCB7349A47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37" y="6103929"/>
            <a:ext cx="1745720" cy="71861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2038272B-1D34-42F1-9F8E-B8CBBF2F7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3145" y="1759346"/>
            <a:ext cx="9758218" cy="3339307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2800" b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b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800" b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2800" b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altLang="en-US" sz="2800" b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altLang="en-US" sz="2800" b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TIÊU, CHƯƠNG TRÌNH HÀNH ĐỘNG </a:t>
            </a:r>
            <a:r>
              <a:rPr lang="en-US" altLang="en-US" sz="2800" b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RADINMAS- Singapore</a:t>
            </a:r>
            <a:r>
              <a:rPr lang="en-US" sz="2800" b="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53EE598-BDD8-47C7-A229-D4CE9D2B67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AA5B480E-D5B1-4116-95D9-CCB7349A47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37" y="6103929"/>
            <a:ext cx="1745720" cy="7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88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E9841-A230-49DF-BAC5-6926159FB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52" y="790281"/>
            <a:ext cx="11823448" cy="99467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68580" algn="ctr" fontAlgn="base">
              <a:lnSpc>
                <a:spcPct val="107000"/>
              </a:lnSpc>
              <a:spcBef>
                <a:spcPts val="0"/>
              </a:spcBef>
            </a:pPr>
            <a:r>
              <a:rPr lang="en-US" sz="2000" i="1" spc="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LÀM VIỆC 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say, </a:t>
            </a:r>
            <a:b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– 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888A06-76AD-4F89-A763-2BA8655112D5}"/>
              </a:ext>
            </a:extLst>
          </p:cNvPr>
          <p:cNvSpPr txBox="1">
            <a:spLocks/>
          </p:cNvSpPr>
          <p:nvPr/>
        </p:nvSpPr>
        <p:spPr>
          <a:xfrm>
            <a:off x="303450" y="1763567"/>
            <a:ext cx="3795908" cy="7712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5C6272-073D-494B-90D1-C899EBD1CCB8}"/>
              </a:ext>
            </a:extLst>
          </p:cNvPr>
          <p:cNvSpPr txBox="1">
            <a:spLocks/>
          </p:cNvSpPr>
          <p:nvPr/>
        </p:nvSpPr>
        <p:spPr>
          <a:xfrm>
            <a:off x="8228467" y="1794821"/>
            <a:ext cx="3930314" cy="771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1F760E-0A2F-46F2-BCF3-5EFB06E88F2A}"/>
              </a:ext>
            </a:extLst>
          </p:cNvPr>
          <p:cNvSpPr txBox="1">
            <a:spLocks/>
          </p:cNvSpPr>
          <p:nvPr/>
        </p:nvSpPr>
        <p:spPr>
          <a:xfrm>
            <a:off x="4099358" y="1794821"/>
            <a:ext cx="4097226" cy="7399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HS,GV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9476869E-672F-433C-8D5A-AAA6B3C292BE}"/>
              </a:ext>
            </a:extLst>
          </p:cNvPr>
          <p:cNvSpPr/>
          <p:nvPr/>
        </p:nvSpPr>
        <p:spPr>
          <a:xfrm>
            <a:off x="303450" y="79502"/>
            <a:ext cx="11582228" cy="732167"/>
          </a:xfrm>
          <a:prstGeom prst="triangle">
            <a:avLst>
              <a:gd name="adj" fmla="val 4911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C0C283-3F10-404A-93BA-A204DC7DFDD3}"/>
              </a:ext>
            </a:extLst>
          </p:cNvPr>
          <p:cNvSpPr txBox="1"/>
          <p:nvPr/>
        </p:nvSpPr>
        <p:spPr>
          <a:xfrm>
            <a:off x="0" y="5718111"/>
            <a:ext cx="12126897" cy="5997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68580" marR="0" indent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effectLst/>
                <a:latin typeface="Arial" panose="020B0604020202020204" pitchFamily="34" charset="0"/>
              </a:rPr>
              <a:t>RADINMAS                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Tôn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trọng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    -   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Hòa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nhã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   -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Ước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vọng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học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tâp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   - khao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khát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sáng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tạo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và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đổi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mới</a:t>
            </a:r>
            <a:endParaRPr lang="en-US" sz="1600" b="1" i="1" dirty="0">
              <a:effectLst/>
              <a:latin typeface="Arial" panose="020B0604020202020204" pitchFamily="34" charset="0"/>
            </a:endParaRPr>
          </a:p>
          <a:p>
            <a:pPr marL="68580" marR="0" indent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 err="1">
                <a:effectLst/>
                <a:latin typeface="Arial" panose="020B0604020202020204" pitchFamily="34" charset="0"/>
              </a:rPr>
              <a:t>Không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bỏ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cuộc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   -   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phát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triển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tiềm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năng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  -  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vươn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tới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xuất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sắc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  -  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Chính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1" i="1" dirty="0" err="1">
                <a:effectLst/>
                <a:latin typeface="Arial" panose="020B0604020202020204" pitchFamily="34" charset="0"/>
              </a:rPr>
              <a:t>trực</a:t>
            </a:r>
            <a:r>
              <a:rPr lang="en-US" sz="1600" b="1" i="1" dirty="0">
                <a:effectLst/>
                <a:latin typeface="Arial" panose="020B0604020202020204" pitchFamily="34" charset="0"/>
              </a:rPr>
              <a:t> </a:t>
            </a:r>
            <a:endParaRPr lang="en-US" sz="1600" b="1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453C71F-4792-42DF-941A-1B8B3169EA4F}"/>
              </a:ext>
            </a:extLst>
          </p:cNvPr>
          <p:cNvSpPr txBox="1">
            <a:spLocks/>
          </p:cNvSpPr>
          <p:nvPr/>
        </p:nvSpPr>
        <p:spPr>
          <a:xfrm>
            <a:off x="303449" y="2473935"/>
            <a:ext cx="1258482" cy="32144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CTHĐ 1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Singapore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09EBA3B-294A-4152-9229-88C1E15A46A5}"/>
              </a:ext>
            </a:extLst>
          </p:cNvPr>
          <p:cNvSpPr txBox="1">
            <a:spLocks/>
          </p:cNvSpPr>
          <p:nvPr/>
        </p:nvSpPr>
        <p:spPr>
          <a:xfrm>
            <a:off x="2937917" y="2503633"/>
            <a:ext cx="1190998" cy="32028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CTHĐ 3.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(Leadership)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0BAFE74-999D-471B-8B71-BFEBCEA5240B}"/>
              </a:ext>
            </a:extLst>
          </p:cNvPr>
          <p:cNvSpPr txBox="1">
            <a:spLocks/>
          </p:cNvSpPr>
          <p:nvPr/>
        </p:nvSpPr>
        <p:spPr>
          <a:xfrm>
            <a:off x="4209204" y="2515258"/>
            <a:ext cx="1307870" cy="3230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CTHĐ 4.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nghiêp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(CPD)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9726656D-5B90-43D1-82F0-6C5F8AE8FC0B}"/>
              </a:ext>
            </a:extLst>
          </p:cNvPr>
          <p:cNvSpPr txBox="1">
            <a:spLocks/>
          </p:cNvSpPr>
          <p:nvPr/>
        </p:nvSpPr>
        <p:spPr>
          <a:xfrm>
            <a:off x="5548958" y="2503634"/>
            <a:ext cx="1318277" cy="3241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CTHĐ 5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(Co-curricular activities)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679137-517F-416A-BD2C-3B73F1D2D2D3}"/>
              </a:ext>
            </a:extLst>
          </p:cNvPr>
          <p:cNvSpPr txBox="1"/>
          <p:nvPr/>
        </p:nvSpPr>
        <p:spPr>
          <a:xfrm>
            <a:off x="5076888" y="221034"/>
            <a:ext cx="2038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i="1" dirty="0" err="1">
                <a:solidFill>
                  <a:schemeClr val="bg1"/>
                </a:solidFill>
              </a:rPr>
              <a:t>Tầm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nhìn</a:t>
            </a:r>
            <a:r>
              <a:rPr lang="en-US" altLang="en-US" sz="3200" i="1" dirty="0">
                <a:solidFill>
                  <a:schemeClr val="bg1"/>
                </a:solidFill>
              </a:rPr>
              <a:t>: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9CF923-545F-4A01-A985-1FDF83A69564}"/>
              </a:ext>
            </a:extLst>
          </p:cNvPr>
          <p:cNvSpPr txBox="1">
            <a:spLocks/>
          </p:cNvSpPr>
          <p:nvPr/>
        </p:nvSpPr>
        <p:spPr>
          <a:xfrm>
            <a:off x="1603387" y="2482853"/>
            <a:ext cx="1244585" cy="31966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CTHĐ 2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(Well-being)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2813622-D792-4BF1-A674-6347F4E194E3}"/>
              </a:ext>
            </a:extLst>
          </p:cNvPr>
          <p:cNvSpPr txBox="1">
            <a:spLocks/>
          </p:cNvSpPr>
          <p:nvPr/>
        </p:nvSpPr>
        <p:spPr>
          <a:xfrm>
            <a:off x="6878306" y="2515258"/>
            <a:ext cx="1318277" cy="32547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CTHĐ 6.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(Co-curricular activities)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1D5AC48-6BC0-454D-9AC0-82BEE062A9C3}"/>
              </a:ext>
            </a:extLst>
          </p:cNvPr>
          <p:cNvSpPr txBox="1">
            <a:spLocks/>
          </p:cNvSpPr>
          <p:nvPr/>
        </p:nvSpPr>
        <p:spPr>
          <a:xfrm>
            <a:off x="8276872" y="2584770"/>
            <a:ext cx="1318277" cy="31718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CTHĐ 7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C3F4A67-5893-443D-AED7-90A871C595AA}"/>
              </a:ext>
            </a:extLst>
          </p:cNvPr>
          <p:cNvSpPr txBox="1">
            <a:spLocks/>
          </p:cNvSpPr>
          <p:nvPr/>
        </p:nvSpPr>
        <p:spPr>
          <a:xfrm>
            <a:off x="9626202" y="2584770"/>
            <a:ext cx="1318277" cy="31718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CTHĐ 8.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(Digital Art &amp;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Anomation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B73C35D-32E3-4157-94D9-8C0627B52E9C}"/>
              </a:ext>
            </a:extLst>
          </p:cNvPr>
          <p:cNvSpPr txBox="1">
            <a:spLocks/>
          </p:cNvSpPr>
          <p:nvPr/>
        </p:nvSpPr>
        <p:spPr>
          <a:xfrm>
            <a:off x="10847540" y="2565496"/>
            <a:ext cx="1279357" cy="31718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CTHĐ 9.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306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17DA7883-19E2-4FA9-822D-961E9FE3DA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7164" y="320675"/>
            <a:ext cx="11397672" cy="1507067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A327C18E-F09D-46DA-9102-46EC6C3116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7164" y="1621366"/>
            <a:ext cx="11434618" cy="4419893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Xây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dựng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Kế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hoạch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THHP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nằm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Kế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hoạch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nhiệm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vụ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năm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nhà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khai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tới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từng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tổ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chuyên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môn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, GV, GV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chủ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nhiệm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Kế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hoạch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cụ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GV, GV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chủ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nhiệm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gắn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với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nhiệm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vụ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hằng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ngày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mỗi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kế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hoạch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rõ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mục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nội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dung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phương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thức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khai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cũng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mong</a:t>
            </a:r>
            <a:r>
              <a:rPr lang="en-US" altLang="en-US" sz="28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đợi</a:t>
            </a:r>
            <a:endParaRPr lang="en-US" altLang="en-US" sz="2800" b="1" i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en-US" sz="2800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altLang="en-US" sz="2800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7E67B8-2183-4602-B2C7-31E4D09AA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EFAE125F-775A-4915-B907-251B262183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37" y="6103929"/>
            <a:ext cx="1745720" cy="71861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0B326DBF-2E2C-4C8E-A6FE-F8DF01E9D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2185" y="107592"/>
            <a:ext cx="10795247" cy="1195389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THHP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altLang="en-US" sz="28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5F12928-D577-4C18-A0B2-BF2FAA1AB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021713"/>
              </p:ext>
            </p:extLst>
          </p:nvPr>
        </p:nvGraphicFramePr>
        <p:xfrm>
          <a:off x="435006" y="1195389"/>
          <a:ext cx="11069607" cy="5015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9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5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5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hoạch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THHP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32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quyết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THHP,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an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GV, HS, cha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mẹ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quyết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Mục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(*)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thay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HS,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HS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giỏi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thay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HS,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sức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khỏe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GV, HS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9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Xác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(**)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 chú ý các hoạt động mang tính nhiệm vụ: dạy học, giáo dục, điều kiện nhân sự, cơ sở vật chất…</a:t>
                      </a:r>
                      <a:endParaRPr lang="en-US" sz="1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Bên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dạy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rất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36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khung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giám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niềm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tin,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62" marR="6626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23E8815-F7FC-4DE0-B314-0818922365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B22534D8-D02D-4218-AD63-416EE11635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37" y="6103929"/>
            <a:ext cx="1745720" cy="71861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37214A4-997B-4C95-951E-08E1B51B5A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9C29D-419B-407E-BAC6-CA3A2262B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31" y="2563304"/>
            <a:ext cx="4950372" cy="1312841"/>
          </a:xfr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i="1" dirty="0" err="1">
                <a:solidFill>
                  <a:srgbClr val="002060"/>
                </a:solidFill>
              </a:rPr>
              <a:t>Phiếu</a:t>
            </a:r>
            <a:r>
              <a:rPr lang="en-US" sz="3200" i="1" dirty="0">
                <a:solidFill>
                  <a:srgbClr val="002060"/>
                </a:solidFill>
              </a:rPr>
              <a:t> </a:t>
            </a:r>
            <a:r>
              <a:rPr lang="en-US" sz="3200" i="1" dirty="0" err="1">
                <a:solidFill>
                  <a:srgbClr val="002060"/>
                </a:solidFill>
              </a:rPr>
              <a:t>hỏi</a:t>
            </a:r>
            <a:r>
              <a:rPr lang="en-US" sz="3200" i="1" dirty="0">
                <a:solidFill>
                  <a:srgbClr val="002060"/>
                </a:solidFill>
              </a:rPr>
              <a:t> </a:t>
            </a:r>
            <a:r>
              <a:rPr lang="en-US" sz="3200" i="1" dirty="0" err="1">
                <a:solidFill>
                  <a:srgbClr val="002060"/>
                </a:solidFill>
              </a:rPr>
              <a:t>thhp</a:t>
            </a:r>
            <a:r>
              <a:rPr lang="en-US" sz="3200" i="1" dirty="0">
                <a:solidFill>
                  <a:srgbClr val="002060"/>
                </a:solidFill>
              </a:rPr>
              <a:t/>
            </a:r>
            <a:br>
              <a:rPr lang="en-US" sz="3200" i="1" dirty="0">
                <a:solidFill>
                  <a:srgbClr val="002060"/>
                </a:solidFill>
              </a:rPr>
            </a:br>
            <a:r>
              <a:rPr lang="en-US" sz="3200" i="1" dirty="0">
                <a:solidFill>
                  <a:srgbClr val="002060"/>
                </a:solidFill>
              </a:rPr>
              <a:t> </a:t>
            </a:r>
            <a:r>
              <a:rPr lang="en-US" sz="3200" i="1" dirty="0" err="1">
                <a:solidFill>
                  <a:srgbClr val="002060"/>
                </a:solidFill>
              </a:rPr>
              <a:t>theo</a:t>
            </a:r>
            <a:r>
              <a:rPr lang="en-US" sz="3200" i="1" dirty="0">
                <a:solidFill>
                  <a:srgbClr val="002060"/>
                </a:solidFill>
              </a:rPr>
              <a:t> 3p- </a:t>
            </a:r>
            <a:r>
              <a:rPr lang="en-US" sz="3200" i="1" dirty="0" err="1">
                <a:solidFill>
                  <a:srgbClr val="002060"/>
                </a:solidFill>
              </a:rPr>
              <a:t>uneSCO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07A8868-805D-4C18-8A8B-4817BA9FF9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F59EB9-1EAB-47CE-AC8B-8EFD96929F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8786ADE-071C-435B-81E3-54A82DD5D5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F46AF6B-37AC-410E-9A0A-2F70B937A39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EF4DD0-8A5B-40F1-88BA-ABE5ADE4D2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A5EA8C-8F33-4994-A748-233E839E4A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F81D9CC9-84E0-455B-8C24-2AD7E0D162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4" y="6139390"/>
            <a:ext cx="1745720" cy="718610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06327A7-EC75-4E9F-BE67-FE4F0665F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D04AF7E-FE2E-4FC6-8879-F14AB0E2AD4B}"/>
              </a:ext>
            </a:extLst>
          </p:cNvPr>
          <p:cNvSpPr txBox="1">
            <a:spLocks/>
          </p:cNvSpPr>
          <p:nvPr/>
        </p:nvSpPr>
        <p:spPr>
          <a:xfrm>
            <a:off x="0" y="49381"/>
            <a:ext cx="5954182" cy="1747888"/>
          </a:xfrm>
          <a:prstGeom prst="rect">
            <a:avLst/>
          </a:prstGeom>
          <a:solidFill>
            <a:schemeClr val="tx1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THHP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97F8FC8A-0665-3B1F-954E-5FB39C419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63" y="685800"/>
            <a:ext cx="5782240" cy="57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33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6B792-8C83-4D1F-ABEE-345F354F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67" y="1799166"/>
            <a:ext cx="4750674" cy="2194765"/>
          </a:xfr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Phiếu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dành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sinh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</a:rPr>
              <a:t> ĐÁNH GIÁ THHP </a:t>
            </a:r>
            <a:r>
              <a:rPr lang="en-US" altLang="en-US" sz="2800" i="1" dirty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en-US" altLang="en-US" sz="2800" i="1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US" altLang="en-US" sz="2800" i="1" dirty="0">
                <a:solidFill>
                  <a:srgbClr val="002060"/>
                </a:solidFill>
                <a:latin typeface="Arial" panose="020B0604020202020204" pitchFamily="34" charset="0"/>
              </a:rPr>
              <a:t>(Theo </a:t>
            </a:r>
            <a:r>
              <a:rPr lang="en-US" altLang="en-US" sz="2800" i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8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Arial" panose="020B0604020202020204" pitchFamily="34" charset="0"/>
              </a:rPr>
              <a:t>tiêu</a:t>
            </a:r>
            <a:r>
              <a:rPr lang="en-US" altLang="en-US" sz="28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Arial" panose="020B0604020202020204" pitchFamily="34" charset="0"/>
              </a:rPr>
              <a:t>chí</a:t>
            </a:r>
            <a:r>
              <a:rPr lang="en-US" altLang="en-US" sz="28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Arial" panose="020B0604020202020204" pitchFamily="34" charset="0"/>
              </a:rPr>
              <a:t>đan</a:t>
            </a:r>
            <a:r>
              <a:rPr lang="en-US" altLang="en-US" sz="28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Arial" panose="020B0604020202020204" pitchFamily="34" charset="0"/>
              </a:rPr>
              <a:t>mạch</a:t>
            </a:r>
            <a:r>
              <a:rPr lang="en-US" altLang="en-US" sz="2800" i="1" dirty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6" name="Picture 15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E4BC0FD9-C1EC-445C-A8DB-FB87E7F0A33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4" y="6139390"/>
            <a:ext cx="1745720" cy="718610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2BC51EA0-17DA-6569-1816-0B75D9BD9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77" y="233756"/>
            <a:ext cx="6394246" cy="639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736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74F77-270B-4732-AC58-BD484D9B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598" y="85221"/>
            <a:ext cx="10377996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THHP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DCC3B6-74E7-4EEB-825A-98A7D979415F}"/>
              </a:ext>
            </a:extLst>
          </p:cNvPr>
          <p:cNvSpPr txBox="1"/>
          <p:nvPr/>
        </p:nvSpPr>
        <p:spPr>
          <a:xfrm>
            <a:off x="1029810" y="1817590"/>
            <a:ext cx="10511161" cy="39703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THHP?</a:t>
            </a:r>
          </a:p>
          <a:p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THHP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endParaRPr lang="en-US" sz="32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3A06AD9-C735-4DF3-9E17-2225B3613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620E17F6-736A-475F-BA43-2F1D4C6A25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4" y="6139390"/>
            <a:ext cx="1745720" cy="7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>
            <a:extLst>
              <a:ext uri="{FF2B5EF4-FFF2-40B4-BE49-F238E27FC236}">
                <a16:creationId xmlns:a16="http://schemas.microsoft.com/office/drawing/2014/main" id="{43086523-5CED-43E0-A695-83929B3B8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81202"/>
            <a:ext cx="12192000" cy="1507067"/>
          </a:xfrm>
          <a:solidFill>
            <a:schemeClr val="tx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TẬP HUẤN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9458" name="Group 4">
            <a:extLst>
              <a:ext uri="{FF2B5EF4-FFF2-40B4-BE49-F238E27FC236}">
                <a16:creationId xmlns:a16="http://schemas.microsoft.com/office/drawing/2014/main" id="{8B496BC9-03D0-4456-B6ED-E1D35E72D4F4}"/>
              </a:ext>
            </a:extLst>
          </p:cNvPr>
          <p:cNvGrpSpPr>
            <a:grpSpLocks/>
          </p:cNvGrpSpPr>
          <p:nvPr/>
        </p:nvGrpSpPr>
        <p:grpSpPr bwMode="auto">
          <a:xfrm>
            <a:off x="2057401" y="1981200"/>
            <a:ext cx="9867109" cy="769938"/>
            <a:chOff x="1440" y="1296"/>
            <a:chExt cx="4194" cy="485"/>
          </a:xfrm>
        </p:grpSpPr>
        <p:grpSp>
          <p:nvGrpSpPr>
            <p:cNvPr id="19503" name="Group 5">
              <a:extLst>
                <a:ext uri="{FF2B5EF4-FFF2-40B4-BE49-F238E27FC236}">
                  <a16:creationId xmlns:a16="http://schemas.microsoft.com/office/drawing/2014/main" id="{95A6337B-C7B2-4C13-AF66-F6679BE43B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1296"/>
              <a:ext cx="336" cy="384"/>
              <a:chOff x="982" y="214"/>
              <a:chExt cx="759" cy="872"/>
            </a:xfrm>
          </p:grpSpPr>
          <p:sp>
            <p:nvSpPr>
              <p:cNvPr id="19506" name="Freeform 6">
                <a:extLst>
                  <a:ext uri="{FF2B5EF4-FFF2-40B4-BE49-F238E27FC236}">
                    <a16:creationId xmlns:a16="http://schemas.microsoft.com/office/drawing/2014/main" id="{3FC24EB4-C2E7-4E2C-B174-8C311D56D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14"/>
                <a:ext cx="299" cy="434"/>
              </a:xfrm>
              <a:custGeom>
                <a:avLst/>
                <a:gdLst>
                  <a:gd name="T0" fmla="*/ 174 w 299"/>
                  <a:gd name="T1" fmla="*/ 121 h 434"/>
                  <a:gd name="T2" fmla="*/ 174 w 299"/>
                  <a:gd name="T3" fmla="*/ 23 h 434"/>
                  <a:gd name="T4" fmla="*/ 170 w 299"/>
                  <a:gd name="T5" fmla="*/ 9 h 434"/>
                  <a:gd name="T6" fmla="*/ 165 w 299"/>
                  <a:gd name="T7" fmla="*/ 5 h 434"/>
                  <a:gd name="T8" fmla="*/ 156 w 299"/>
                  <a:gd name="T9" fmla="*/ 0 h 434"/>
                  <a:gd name="T10" fmla="*/ 152 w 299"/>
                  <a:gd name="T11" fmla="*/ 0 h 434"/>
                  <a:gd name="T12" fmla="*/ 143 w 299"/>
                  <a:gd name="T13" fmla="*/ 0 h 434"/>
                  <a:gd name="T14" fmla="*/ 134 w 299"/>
                  <a:gd name="T15" fmla="*/ 5 h 434"/>
                  <a:gd name="T16" fmla="*/ 125 w 299"/>
                  <a:gd name="T17" fmla="*/ 9 h 434"/>
                  <a:gd name="T18" fmla="*/ 125 w 299"/>
                  <a:gd name="T19" fmla="*/ 23 h 434"/>
                  <a:gd name="T20" fmla="*/ 125 w 299"/>
                  <a:gd name="T21" fmla="*/ 126 h 434"/>
                  <a:gd name="T22" fmla="*/ 76 w 299"/>
                  <a:gd name="T23" fmla="*/ 99 h 434"/>
                  <a:gd name="T24" fmla="*/ 67 w 299"/>
                  <a:gd name="T25" fmla="*/ 94 h 434"/>
                  <a:gd name="T26" fmla="*/ 58 w 299"/>
                  <a:gd name="T27" fmla="*/ 94 h 434"/>
                  <a:gd name="T28" fmla="*/ 49 w 299"/>
                  <a:gd name="T29" fmla="*/ 99 h 434"/>
                  <a:gd name="T30" fmla="*/ 45 w 299"/>
                  <a:gd name="T31" fmla="*/ 103 h 434"/>
                  <a:gd name="T32" fmla="*/ 40 w 299"/>
                  <a:gd name="T33" fmla="*/ 112 h 434"/>
                  <a:gd name="T34" fmla="*/ 45 w 299"/>
                  <a:gd name="T35" fmla="*/ 117 h 434"/>
                  <a:gd name="T36" fmla="*/ 45 w 299"/>
                  <a:gd name="T37" fmla="*/ 126 h 434"/>
                  <a:gd name="T38" fmla="*/ 54 w 299"/>
                  <a:gd name="T39" fmla="*/ 134 h 434"/>
                  <a:gd name="T40" fmla="*/ 121 w 299"/>
                  <a:gd name="T41" fmla="*/ 170 h 434"/>
                  <a:gd name="T42" fmla="*/ 121 w 299"/>
                  <a:gd name="T43" fmla="*/ 242 h 434"/>
                  <a:gd name="T44" fmla="*/ 36 w 299"/>
                  <a:gd name="T45" fmla="*/ 188 h 434"/>
                  <a:gd name="T46" fmla="*/ 27 w 299"/>
                  <a:gd name="T47" fmla="*/ 184 h 434"/>
                  <a:gd name="T48" fmla="*/ 18 w 299"/>
                  <a:gd name="T49" fmla="*/ 184 h 434"/>
                  <a:gd name="T50" fmla="*/ 9 w 299"/>
                  <a:gd name="T51" fmla="*/ 188 h 434"/>
                  <a:gd name="T52" fmla="*/ 5 w 299"/>
                  <a:gd name="T53" fmla="*/ 193 h 434"/>
                  <a:gd name="T54" fmla="*/ 0 w 299"/>
                  <a:gd name="T55" fmla="*/ 202 h 434"/>
                  <a:gd name="T56" fmla="*/ 0 w 299"/>
                  <a:gd name="T57" fmla="*/ 210 h 434"/>
                  <a:gd name="T58" fmla="*/ 5 w 299"/>
                  <a:gd name="T59" fmla="*/ 219 h 434"/>
                  <a:gd name="T60" fmla="*/ 14 w 299"/>
                  <a:gd name="T61" fmla="*/ 224 h 434"/>
                  <a:gd name="T62" fmla="*/ 121 w 299"/>
                  <a:gd name="T63" fmla="*/ 291 h 434"/>
                  <a:gd name="T64" fmla="*/ 121 w 299"/>
                  <a:gd name="T65" fmla="*/ 434 h 434"/>
                  <a:gd name="T66" fmla="*/ 174 w 299"/>
                  <a:gd name="T67" fmla="*/ 434 h 434"/>
                  <a:gd name="T68" fmla="*/ 174 w 299"/>
                  <a:gd name="T69" fmla="*/ 291 h 434"/>
                  <a:gd name="T70" fmla="*/ 290 w 299"/>
                  <a:gd name="T71" fmla="*/ 224 h 434"/>
                  <a:gd name="T72" fmla="*/ 295 w 299"/>
                  <a:gd name="T73" fmla="*/ 219 h 434"/>
                  <a:gd name="T74" fmla="*/ 299 w 299"/>
                  <a:gd name="T75" fmla="*/ 210 h 434"/>
                  <a:gd name="T76" fmla="*/ 299 w 299"/>
                  <a:gd name="T77" fmla="*/ 202 h 434"/>
                  <a:gd name="T78" fmla="*/ 299 w 299"/>
                  <a:gd name="T79" fmla="*/ 197 h 434"/>
                  <a:gd name="T80" fmla="*/ 295 w 299"/>
                  <a:gd name="T81" fmla="*/ 188 h 434"/>
                  <a:gd name="T82" fmla="*/ 286 w 299"/>
                  <a:gd name="T83" fmla="*/ 184 h 434"/>
                  <a:gd name="T84" fmla="*/ 277 w 299"/>
                  <a:gd name="T85" fmla="*/ 184 h 434"/>
                  <a:gd name="T86" fmla="*/ 268 w 299"/>
                  <a:gd name="T87" fmla="*/ 188 h 434"/>
                  <a:gd name="T88" fmla="*/ 174 w 299"/>
                  <a:gd name="T89" fmla="*/ 237 h 434"/>
                  <a:gd name="T90" fmla="*/ 174 w 299"/>
                  <a:gd name="T91" fmla="*/ 170 h 434"/>
                  <a:gd name="T92" fmla="*/ 246 w 299"/>
                  <a:gd name="T93" fmla="*/ 134 h 434"/>
                  <a:gd name="T94" fmla="*/ 250 w 299"/>
                  <a:gd name="T95" fmla="*/ 130 h 434"/>
                  <a:gd name="T96" fmla="*/ 255 w 299"/>
                  <a:gd name="T97" fmla="*/ 121 h 434"/>
                  <a:gd name="T98" fmla="*/ 255 w 299"/>
                  <a:gd name="T99" fmla="*/ 112 h 434"/>
                  <a:gd name="T100" fmla="*/ 250 w 299"/>
                  <a:gd name="T101" fmla="*/ 108 h 434"/>
                  <a:gd name="T102" fmla="*/ 246 w 299"/>
                  <a:gd name="T103" fmla="*/ 103 h 434"/>
                  <a:gd name="T104" fmla="*/ 237 w 299"/>
                  <a:gd name="T105" fmla="*/ 99 h 434"/>
                  <a:gd name="T106" fmla="*/ 232 w 299"/>
                  <a:gd name="T107" fmla="*/ 99 h 434"/>
                  <a:gd name="T108" fmla="*/ 223 w 299"/>
                  <a:gd name="T109" fmla="*/ 99 h 434"/>
                  <a:gd name="T110" fmla="*/ 174 w 299"/>
                  <a:gd name="T111" fmla="*/ 121 h 43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99" h="434">
                    <a:moveTo>
                      <a:pt x="174" y="121"/>
                    </a:moveTo>
                    <a:lnTo>
                      <a:pt x="174" y="23"/>
                    </a:lnTo>
                    <a:lnTo>
                      <a:pt x="170" y="9"/>
                    </a:lnTo>
                    <a:lnTo>
                      <a:pt x="165" y="5"/>
                    </a:lnTo>
                    <a:lnTo>
                      <a:pt x="156" y="0"/>
                    </a:lnTo>
                    <a:lnTo>
                      <a:pt x="152" y="0"/>
                    </a:lnTo>
                    <a:lnTo>
                      <a:pt x="143" y="0"/>
                    </a:lnTo>
                    <a:lnTo>
                      <a:pt x="134" y="5"/>
                    </a:lnTo>
                    <a:lnTo>
                      <a:pt x="125" y="9"/>
                    </a:lnTo>
                    <a:lnTo>
                      <a:pt x="125" y="23"/>
                    </a:lnTo>
                    <a:lnTo>
                      <a:pt x="125" y="126"/>
                    </a:lnTo>
                    <a:lnTo>
                      <a:pt x="76" y="99"/>
                    </a:lnTo>
                    <a:lnTo>
                      <a:pt x="67" y="94"/>
                    </a:lnTo>
                    <a:lnTo>
                      <a:pt x="58" y="94"/>
                    </a:lnTo>
                    <a:lnTo>
                      <a:pt x="49" y="99"/>
                    </a:lnTo>
                    <a:lnTo>
                      <a:pt x="45" y="103"/>
                    </a:lnTo>
                    <a:lnTo>
                      <a:pt x="40" y="112"/>
                    </a:lnTo>
                    <a:lnTo>
                      <a:pt x="45" y="117"/>
                    </a:lnTo>
                    <a:lnTo>
                      <a:pt x="45" y="126"/>
                    </a:lnTo>
                    <a:lnTo>
                      <a:pt x="54" y="134"/>
                    </a:lnTo>
                    <a:lnTo>
                      <a:pt x="121" y="170"/>
                    </a:lnTo>
                    <a:lnTo>
                      <a:pt x="121" y="242"/>
                    </a:lnTo>
                    <a:lnTo>
                      <a:pt x="36" y="188"/>
                    </a:lnTo>
                    <a:lnTo>
                      <a:pt x="27" y="184"/>
                    </a:lnTo>
                    <a:lnTo>
                      <a:pt x="18" y="184"/>
                    </a:lnTo>
                    <a:lnTo>
                      <a:pt x="9" y="188"/>
                    </a:lnTo>
                    <a:lnTo>
                      <a:pt x="5" y="193"/>
                    </a:lnTo>
                    <a:lnTo>
                      <a:pt x="0" y="202"/>
                    </a:lnTo>
                    <a:lnTo>
                      <a:pt x="0" y="210"/>
                    </a:lnTo>
                    <a:lnTo>
                      <a:pt x="5" y="219"/>
                    </a:lnTo>
                    <a:lnTo>
                      <a:pt x="14" y="224"/>
                    </a:lnTo>
                    <a:lnTo>
                      <a:pt x="121" y="291"/>
                    </a:lnTo>
                    <a:lnTo>
                      <a:pt x="121" y="434"/>
                    </a:lnTo>
                    <a:lnTo>
                      <a:pt x="174" y="434"/>
                    </a:lnTo>
                    <a:lnTo>
                      <a:pt x="174" y="291"/>
                    </a:lnTo>
                    <a:lnTo>
                      <a:pt x="290" y="224"/>
                    </a:lnTo>
                    <a:lnTo>
                      <a:pt x="295" y="219"/>
                    </a:lnTo>
                    <a:lnTo>
                      <a:pt x="299" y="210"/>
                    </a:lnTo>
                    <a:lnTo>
                      <a:pt x="299" y="202"/>
                    </a:lnTo>
                    <a:lnTo>
                      <a:pt x="299" y="197"/>
                    </a:lnTo>
                    <a:lnTo>
                      <a:pt x="295" y="188"/>
                    </a:lnTo>
                    <a:lnTo>
                      <a:pt x="286" y="184"/>
                    </a:lnTo>
                    <a:lnTo>
                      <a:pt x="277" y="184"/>
                    </a:lnTo>
                    <a:lnTo>
                      <a:pt x="268" y="188"/>
                    </a:lnTo>
                    <a:lnTo>
                      <a:pt x="174" y="237"/>
                    </a:lnTo>
                    <a:lnTo>
                      <a:pt x="174" y="170"/>
                    </a:lnTo>
                    <a:lnTo>
                      <a:pt x="246" y="134"/>
                    </a:lnTo>
                    <a:lnTo>
                      <a:pt x="250" y="130"/>
                    </a:lnTo>
                    <a:lnTo>
                      <a:pt x="255" y="121"/>
                    </a:lnTo>
                    <a:lnTo>
                      <a:pt x="255" y="112"/>
                    </a:lnTo>
                    <a:lnTo>
                      <a:pt x="250" y="108"/>
                    </a:lnTo>
                    <a:lnTo>
                      <a:pt x="246" y="103"/>
                    </a:lnTo>
                    <a:lnTo>
                      <a:pt x="237" y="99"/>
                    </a:lnTo>
                    <a:lnTo>
                      <a:pt x="232" y="99"/>
                    </a:lnTo>
                    <a:lnTo>
                      <a:pt x="223" y="99"/>
                    </a:lnTo>
                    <a:lnTo>
                      <a:pt x="174" y="12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7" name="Freeform 7">
                <a:extLst>
                  <a:ext uri="{FF2B5EF4-FFF2-40B4-BE49-F238E27FC236}">
                    <a16:creationId xmlns:a16="http://schemas.microsoft.com/office/drawing/2014/main" id="{9F48FA56-FE12-4F6D-B138-BB673B8D6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398"/>
                <a:ext cx="393" cy="272"/>
              </a:xfrm>
              <a:custGeom>
                <a:avLst/>
                <a:gdLst>
                  <a:gd name="T0" fmla="*/ 121 w 393"/>
                  <a:gd name="T1" fmla="*/ 71 h 272"/>
                  <a:gd name="T2" fmla="*/ 36 w 393"/>
                  <a:gd name="T3" fmla="*/ 22 h 272"/>
                  <a:gd name="T4" fmla="*/ 27 w 393"/>
                  <a:gd name="T5" fmla="*/ 18 h 272"/>
                  <a:gd name="T6" fmla="*/ 18 w 393"/>
                  <a:gd name="T7" fmla="*/ 18 h 272"/>
                  <a:gd name="T8" fmla="*/ 9 w 393"/>
                  <a:gd name="T9" fmla="*/ 22 h 272"/>
                  <a:gd name="T10" fmla="*/ 5 w 393"/>
                  <a:gd name="T11" fmla="*/ 31 h 272"/>
                  <a:gd name="T12" fmla="*/ 0 w 393"/>
                  <a:gd name="T13" fmla="*/ 40 h 272"/>
                  <a:gd name="T14" fmla="*/ 0 w 393"/>
                  <a:gd name="T15" fmla="*/ 49 h 272"/>
                  <a:gd name="T16" fmla="*/ 5 w 393"/>
                  <a:gd name="T17" fmla="*/ 58 h 272"/>
                  <a:gd name="T18" fmla="*/ 9 w 393"/>
                  <a:gd name="T19" fmla="*/ 62 h 272"/>
                  <a:gd name="T20" fmla="*/ 98 w 393"/>
                  <a:gd name="T21" fmla="*/ 116 h 272"/>
                  <a:gd name="T22" fmla="*/ 54 w 393"/>
                  <a:gd name="T23" fmla="*/ 143 h 272"/>
                  <a:gd name="T24" fmla="*/ 45 w 393"/>
                  <a:gd name="T25" fmla="*/ 147 h 272"/>
                  <a:gd name="T26" fmla="*/ 40 w 393"/>
                  <a:gd name="T27" fmla="*/ 156 h 272"/>
                  <a:gd name="T28" fmla="*/ 40 w 393"/>
                  <a:gd name="T29" fmla="*/ 165 h 272"/>
                  <a:gd name="T30" fmla="*/ 40 w 393"/>
                  <a:gd name="T31" fmla="*/ 174 h 272"/>
                  <a:gd name="T32" fmla="*/ 49 w 393"/>
                  <a:gd name="T33" fmla="*/ 178 h 272"/>
                  <a:gd name="T34" fmla="*/ 54 w 393"/>
                  <a:gd name="T35" fmla="*/ 183 h 272"/>
                  <a:gd name="T36" fmla="*/ 63 w 393"/>
                  <a:gd name="T37" fmla="*/ 183 h 272"/>
                  <a:gd name="T38" fmla="*/ 72 w 393"/>
                  <a:gd name="T39" fmla="*/ 183 h 272"/>
                  <a:gd name="T40" fmla="*/ 139 w 393"/>
                  <a:gd name="T41" fmla="*/ 143 h 272"/>
                  <a:gd name="T42" fmla="*/ 197 w 393"/>
                  <a:gd name="T43" fmla="*/ 178 h 272"/>
                  <a:gd name="T44" fmla="*/ 112 w 393"/>
                  <a:gd name="T45" fmla="*/ 223 h 272"/>
                  <a:gd name="T46" fmla="*/ 103 w 393"/>
                  <a:gd name="T47" fmla="*/ 232 h 272"/>
                  <a:gd name="T48" fmla="*/ 98 w 393"/>
                  <a:gd name="T49" fmla="*/ 241 h 272"/>
                  <a:gd name="T50" fmla="*/ 98 w 393"/>
                  <a:gd name="T51" fmla="*/ 246 h 272"/>
                  <a:gd name="T52" fmla="*/ 98 w 393"/>
                  <a:gd name="T53" fmla="*/ 254 h 272"/>
                  <a:gd name="T54" fmla="*/ 103 w 393"/>
                  <a:gd name="T55" fmla="*/ 263 h 272"/>
                  <a:gd name="T56" fmla="*/ 112 w 393"/>
                  <a:gd name="T57" fmla="*/ 268 h 272"/>
                  <a:gd name="T58" fmla="*/ 121 w 393"/>
                  <a:gd name="T59" fmla="*/ 268 h 272"/>
                  <a:gd name="T60" fmla="*/ 130 w 393"/>
                  <a:gd name="T61" fmla="*/ 263 h 272"/>
                  <a:gd name="T62" fmla="*/ 241 w 393"/>
                  <a:gd name="T63" fmla="*/ 201 h 272"/>
                  <a:gd name="T64" fmla="*/ 366 w 393"/>
                  <a:gd name="T65" fmla="*/ 272 h 272"/>
                  <a:gd name="T66" fmla="*/ 393 w 393"/>
                  <a:gd name="T67" fmla="*/ 228 h 272"/>
                  <a:gd name="T68" fmla="*/ 268 w 393"/>
                  <a:gd name="T69" fmla="*/ 156 h 272"/>
                  <a:gd name="T70" fmla="*/ 268 w 393"/>
                  <a:gd name="T71" fmla="*/ 22 h 272"/>
                  <a:gd name="T72" fmla="*/ 268 w 393"/>
                  <a:gd name="T73" fmla="*/ 13 h 272"/>
                  <a:gd name="T74" fmla="*/ 264 w 393"/>
                  <a:gd name="T75" fmla="*/ 9 h 272"/>
                  <a:gd name="T76" fmla="*/ 255 w 393"/>
                  <a:gd name="T77" fmla="*/ 4 h 272"/>
                  <a:gd name="T78" fmla="*/ 250 w 393"/>
                  <a:gd name="T79" fmla="*/ 0 h 272"/>
                  <a:gd name="T80" fmla="*/ 241 w 393"/>
                  <a:gd name="T81" fmla="*/ 0 h 272"/>
                  <a:gd name="T82" fmla="*/ 232 w 393"/>
                  <a:gd name="T83" fmla="*/ 4 h 272"/>
                  <a:gd name="T84" fmla="*/ 228 w 393"/>
                  <a:gd name="T85" fmla="*/ 13 h 272"/>
                  <a:gd name="T86" fmla="*/ 228 w 393"/>
                  <a:gd name="T87" fmla="*/ 22 h 272"/>
                  <a:gd name="T88" fmla="*/ 223 w 393"/>
                  <a:gd name="T89" fmla="*/ 129 h 272"/>
                  <a:gd name="T90" fmla="*/ 165 w 393"/>
                  <a:gd name="T91" fmla="*/ 94 h 272"/>
                  <a:gd name="T92" fmla="*/ 170 w 393"/>
                  <a:gd name="T93" fmla="*/ 18 h 272"/>
                  <a:gd name="T94" fmla="*/ 165 w 393"/>
                  <a:gd name="T95" fmla="*/ 9 h 272"/>
                  <a:gd name="T96" fmla="*/ 161 w 393"/>
                  <a:gd name="T97" fmla="*/ 4 h 272"/>
                  <a:gd name="T98" fmla="*/ 156 w 393"/>
                  <a:gd name="T99" fmla="*/ 0 h 272"/>
                  <a:gd name="T100" fmla="*/ 148 w 393"/>
                  <a:gd name="T101" fmla="*/ 0 h 272"/>
                  <a:gd name="T102" fmla="*/ 139 w 393"/>
                  <a:gd name="T103" fmla="*/ 0 h 272"/>
                  <a:gd name="T104" fmla="*/ 134 w 393"/>
                  <a:gd name="T105" fmla="*/ 4 h 272"/>
                  <a:gd name="T106" fmla="*/ 130 w 393"/>
                  <a:gd name="T107" fmla="*/ 9 h 272"/>
                  <a:gd name="T108" fmla="*/ 125 w 393"/>
                  <a:gd name="T109" fmla="*/ 18 h 272"/>
                  <a:gd name="T110" fmla="*/ 121 w 393"/>
                  <a:gd name="T111" fmla="*/ 71 h 27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2">
                    <a:moveTo>
                      <a:pt x="121" y="71"/>
                    </a:moveTo>
                    <a:lnTo>
                      <a:pt x="36" y="22"/>
                    </a:lnTo>
                    <a:lnTo>
                      <a:pt x="27" y="18"/>
                    </a:lnTo>
                    <a:lnTo>
                      <a:pt x="18" y="18"/>
                    </a:lnTo>
                    <a:lnTo>
                      <a:pt x="9" y="22"/>
                    </a:lnTo>
                    <a:lnTo>
                      <a:pt x="5" y="31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5" y="58"/>
                    </a:lnTo>
                    <a:lnTo>
                      <a:pt x="9" y="62"/>
                    </a:lnTo>
                    <a:lnTo>
                      <a:pt x="98" y="116"/>
                    </a:lnTo>
                    <a:lnTo>
                      <a:pt x="54" y="143"/>
                    </a:lnTo>
                    <a:lnTo>
                      <a:pt x="45" y="147"/>
                    </a:lnTo>
                    <a:lnTo>
                      <a:pt x="40" y="156"/>
                    </a:lnTo>
                    <a:lnTo>
                      <a:pt x="40" y="165"/>
                    </a:lnTo>
                    <a:lnTo>
                      <a:pt x="40" y="174"/>
                    </a:lnTo>
                    <a:lnTo>
                      <a:pt x="49" y="178"/>
                    </a:lnTo>
                    <a:lnTo>
                      <a:pt x="54" y="183"/>
                    </a:lnTo>
                    <a:lnTo>
                      <a:pt x="63" y="183"/>
                    </a:lnTo>
                    <a:lnTo>
                      <a:pt x="72" y="183"/>
                    </a:lnTo>
                    <a:lnTo>
                      <a:pt x="139" y="143"/>
                    </a:lnTo>
                    <a:lnTo>
                      <a:pt x="197" y="178"/>
                    </a:lnTo>
                    <a:lnTo>
                      <a:pt x="112" y="223"/>
                    </a:lnTo>
                    <a:lnTo>
                      <a:pt x="103" y="232"/>
                    </a:lnTo>
                    <a:lnTo>
                      <a:pt x="98" y="241"/>
                    </a:lnTo>
                    <a:lnTo>
                      <a:pt x="98" y="246"/>
                    </a:lnTo>
                    <a:lnTo>
                      <a:pt x="98" y="254"/>
                    </a:lnTo>
                    <a:lnTo>
                      <a:pt x="103" y="263"/>
                    </a:lnTo>
                    <a:lnTo>
                      <a:pt x="112" y="268"/>
                    </a:lnTo>
                    <a:lnTo>
                      <a:pt x="121" y="268"/>
                    </a:lnTo>
                    <a:lnTo>
                      <a:pt x="130" y="263"/>
                    </a:lnTo>
                    <a:lnTo>
                      <a:pt x="241" y="201"/>
                    </a:lnTo>
                    <a:lnTo>
                      <a:pt x="366" y="272"/>
                    </a:lnTo>
                    <a:lnTo>
                      <a:pt x="393" y="228"/>
                    </a:lnTo>
                    <a:lnTo>
                      <a:pt x="268" y="156"/>
                    </a:lnTo>
                    <a:lnTo>
                      <a:pt x="268" y="22"/>
                    </a:lnTo>
                    <a:lnTo>
                      <a:pt x="268" y="13"/>
                    </a:lnTo>
                    <a:lnTo>
                      <a:pt x="264" y="9"/>
                    </a:lnTo>
                    <a:lnTo>
                      <a:pt x="255" y="4"/>
                    </a:lnTo>
                    <a:lnTo>
                      <a:pt x="250" y="0"/>
                    </a:lnTo>
                    <a:lnTo>
                      <a:pt x="241" y="0"/>
                    </a:lnTo>
                    <a:lnTo>
                      <a:pt x="232" y="4"/>
                    </a:lnTo>
                    <a:lnTo>
                      <a:pt x="228" y="13"/>
                    </a:lnTo>
                    <a:lnTo>
                      <a:pt x="228" y="22"/>
                    </a:lnTo>
                    <a:lnTo>
                      <a:pt x="223" y="129"/>
                    </a:lnTo>
                    <a:lnTo>
                      <a:pt x="165" y="94"/>
                    </a:lnTo>
                    <a:lnTo>
                      <a:pt x="170" y="18"/>
                    </a:lnTo>
                    <a:lnTo>
                      <a:pt x="165" y="9"/>
                    </a:lnTo>
                    <a:lnTo>
                      <a:pt x="161" y="4"/>
                    </a:lnTo>
                    <a:lnTo>
                      <a:pt x="156" y="0"/>
                    </a:lnTo>
                    <a:lnTo>
                      <a:pt x="148" y="0"/>
                    </a:lnTo>
                    <a:lnTo>
                      <a:pt x="139" y="0"/>
                    </a:lnTo>
                    <a:lnTo>
                      <a:pt x="134" y="4"/>
                    </a:lnTo>
                    <a:lnTo>
                      <a:pt x="130" y="9"/>
                    </a:lnTo>
                    <a:lnTo>
                      <a:pt x="125" y="18"/>
                    </a:lnTo>
                    <a:lnTo>
                      <a:pt x="121" y="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8" name="Freeform 8">
                <a:extLst>
                  <a:ext uri="{FF2B5EF4-FFF2-40B4-BE49-F238E27FC236}">
                    <a16:creationId xmlns:a16="http://schemas.microsoft.com/office/drawing/2014/main" id="{E6F48827-6E06-4732-B3DA-4BA50C75A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626"/>
                <a:ext cx="393" cy="277"/>
              </a:xfrm>
              <a:custGeom>
                <a:avLst/>
                <a:gdLst>
                  <a:gd name="T0" fmla="*/ 98 w 393"/>
                  <a:gd name="T1" fmla="*/ 156 h 277"/>
                  <a:gd name="T2" fmla="*/ 9 w 393"/>
                  <a:gd name="T3" fmla="*/ 205 h 277"/>
                  <a:gd name="T4" fmla="*/ 0 w 393"/>
                  <a:gd name="T5" fmla="*/ 214 h 277"/>
                  <a:gd name="T6" fmla="*/ 0 w 393"/>
                  <a:gd name="T7" fmla="*/ 223 h 277"/>
                  <a:gd name="T8" fmla="*/ 0 w 393"/>
                  <a:gd name="T9" fmla="*/ 228 h 277"/>
                  <a:gd name="T10" fmla="*/ 0 w 393"/>
                  <a:gd name="T11" fmla="*/ 237 h 277"/>
                  <a:gd name="T12" fmla="*/ 9 w 393"/>
                  <a:gd name="T13" fmla="*/ 246 h 277"/>
                  <a:gd name="T14" fmla="*/ 14 w 393"/>
                  <a:gd name="T15" fmla="*/ 250 h 277"/>
                  <a:gd name="T16" fmla="*/ 23 w 393"/>
                  <a:gd name="T17" fmla="*/ 250 h 277"/>
                  <a:gd name="T18" fmla="*/ 36 w 393"/>
                  <a:gd name="T19" fmla="*/ 250 h 277"/>
                  <a:gd name="T20" fmla="*/ 125 w 393"/>
                  <a:gd name="T21" fmla="*/ 196 h 277"/>
                  <a:gd name="T22" fmla="*/ 125 w 393"/>
                  <a:gd name="T23" fmla="*/ 250 h 277"/>
                  <a:gd name="T24" fmla="*/ 125 w 393"/>
                  <a:gd name="T25" fmla="*/ 263 h 277"/>
                  <a:gd name="T26" fmla="*/ 130 w 393"/>
                  <a:gd name="T27" fmla="*/ 268 h 277"/>
                  <a:gd name="T28" fmla="*/ 139 w 393"/>
                  <a:gd name="T29" fmla="*/ 272 h 277"/>
                  <a:gd name="T30" fmla="*/ 143 w 393"/>
                  <a:gd name="T31" fmla="*/ 277 h 277"/>
                  <a:gd name="T32" fmla="*/ 152 w 393"/>
                  <a:gd name="T33" fmla="*/ 277 h 277"/>
                  <a:gd name="T34" fmla="*/ 161 w 393"/>
                  <a:gd name="T35" fmla="*/ 272 h 277"/>
                  <a:gd name="T36" fmla="*/ 165 w 393"/>
                  <a:gd name="T37" fmla="*/ 263 h 277"/>
                  <a:gd name="T38" fmla="*/ 165 w 393"/>
                  <a:gd name="T39" fmla="*/ 254 h 277"/>
                  <a:gd name="T40" fmla="*/ 165 w 393"/>
                  <a:gd name="T41" fmla="*/ 178 h 277"/>
                  <a:gd name="T42" fmla="*/ 223 w 393"/>
                  <a:gd name="T43" fmla="*/ 143 h 277"/>
                  <a:gd name="T44" fmla="*/ 223 w 393"/>
                  <a:gd name="T45" fmla="*/ 241 h 277"/>
                  <a:gd name="T46" fmla="*/ 223 w 393"/>
                  <a:gd name="T47" fmla="*/ 250 h 277"/>
                  <a:gd name="T48" fmla="*/ 228 w 393"/>
                  <a:gd name="T49" fmla="*/ 259 h 277"/>
                  <a:gd name="T50" fmla="*/ 237 w 393"/>
                  <a:gd name="T51" fmla="*/ 263 h 277"/>
                  <a:gd name="T52" fmla="*/ 246 w 393"/>
                  <a:gd name="T53" fmla="*/ 268 h 277"/>
                  <a:gd name="T54" fmla="*/ 255 w 393"/>
                  <a:gd name="T55" fmla="*/ 268 h 277"/>
                  <a:gd name="T56" fmla="*/ 259 w 393"/>
                  <a:gd name="T57" fmla="*/ 263 h 277"/>
                  <a:gd name="T58" fmla="*/ 264 w 393"/>
                  <a:gd name="T59" fmla="*/ 254 h 277"/>
                  <a:gd name="T60" fmla="*/ 268 w 393"/>
                  <a:gd name="T61" fmla="*/ 246 h 277"/>
                  <a:gd name="T62" fmla="*/ 268 w 393"/>
                  <a:gd name="T63" fmla="*/ 116 h 277"/>
                  <a:gd name="T64" fmla="*/ 393 w 393"/>
                  <a:gd name="T65" fmla="*/ 44 h 277"/>
                  <a:gd name="T66" fmla="*/ 366 w 393"/>
                  <a:gd name="T67" fmla="*/ 0 h 277"/>
                  <a:gd name="T68" fmla="*/ 241 w 393"/>
                  <a:gd name="T69" fmla="*/ 71 h 277"/>
                  <a:gd name="T70" fmla="*/ 125 w 393"/>
                  <a:gd name="T71" fmla="*/ 4 h 277"/>
                  <a:gd name="T72" fmla="*/ 121 w 393"/>
                  <a:gd name="T73" fmla="*/ 0 h 277"/>
                  <a:gd name="T74" fmla="*/ 112 w 393"/>
                  <a:gd name="T75" fmla="*/ 0 h 277"/>
                  <a:gd name="T76" fmla="*/ 103 w 393"/>
                  <a:gd name="T77" fmla="*/ 4 h 277"/>
                  <a:gd name="T78" fmla="*/ 98 w 393"/>
                  <a:gd name="T79" fmla="*/ 9 h 277"/>
                  <a:gd name="T80" fmla="*/ 94 w 393"/>
                  <a:gd name="T81" fmla="*/ 18 h 277"/>
                  <a:gd name="T82" fmla="*/ 94 w 393"/>
                  <a:gd name="T83" fmla="*/ 26 h 277"/>
                  <a:gd name="T84" fmla="*/ 98 w 393"/>
                  <a:gd name="T85" fmla="*/ 35 h 277"/>
                  <a:gd name="T86" fmla="*/ 107 w 393"/>
                  <a:gd name="T87" fmla="*/ 40 h 277"/>
                  <a:gd name="T88" fmla="*/ 197 w 393"/>
                  <a:gd name="T89" fmla="*/ 98 h 277"/>
                  <a:gd name="T90" fmla="*/ 139 w 393"/>
                  <a:gd name="T91" fmla="*/ 129 h 277"/>
                  <a:gd name="T92" fmla="*/ 72 w 393"/>
                  <a:gd name="T93" fmla="*/ 89 h 277"/>
                  <a:gd name="T94" fmla="*/ 63 w 393"/>
                  <a:gd name="T95" fmla="*/ 85 h 277"/>
                  <a:gd name="T96" fmla="*/ 58 w 393"/>
                  <a:gd name="T97" fmla="*/ 85 h 277"/>
                  <a:gd name="T98" fmla="*/ 49 w 393"/>
                  <a:gd name="T99" fmla="*/ 89 h 277"/>
                  <a:gd name="T100" fmla="*/ 45 w 393"/>
                  <a:gd name="T101" fmla="*/ 98 h 277"/>
                  <a:gd name="T102" fmla="*/ 45 w 393"/>
                  <a:gd name="T103" fmla="*/ 102 h 277"/>
                  <a:gd name="T104" fmla="*/ 45 w 393"/>
                  <a:gd name="T105" fmla="*/ 111 h 277"/>
                  <a:gd name="T106" fmla="*/ 45 w 393"/>
                  <a:gd name="T107" fmla="*/ 120 h 277"/>
                  <a:gd name="T108" fmla="*/ 54 w 393"/>
                  <a:gd name="T109" fmla="*/ 125 h 277"/>
                  <a:gd name="T110" fmla="*/ 98 w 393"/>
                  <a:gd name="T111" fmla="*/ 156 h 27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7">
                    <a:moveTo>
                      <a:pt x="98" y="156"/>
                    </a:moveTo>
                    <a:lnTo>
                      <a:pt x="9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9" y="246"/>
                    </a:lnTo>
                    <a:lnTo>
                      <a:pt x="14" y="250"/>
                    </a:lnTo>
                    <a:lnTo>
                      <a:pt x="23" y="250"/>
                    </a:lnTo>
                    <a:lnTo>
                      <a:pt x="36" y="250"/>
                    </a:lnTo>
                    <a:lnTo>
                      <a:pt x="125" y="196"/>
                    </a:lnTo>
                    <a:lnTo>
                      <a:pt x="125" y="250"/>
                    </a:lnTo>
                    <a:lnTo>
                      <a:pt x="125" y="263"/>
                    </a:lnTo>
                    <a:lnTo>
                      <a:pt x="130" y="268"/>
                    </a:lnTo>
                    <a:lnTo>
                      <a:pt x="139" y="272"/>
                    </a:lnTo>
                    <a:lnTo>
                      <a:pt x="143" y="277"/>
                    </a:lnTo>
                    <a:lnTo>
                      <a:pt x="152" y="277"/>
                    </a:lnTo>
                    <a:lnTo>
                      <a:pt x="161" y="272"/>
                    </a:lnTo>
                    <a:lnTo>
                      <a:pt x="165" y="263"/>
                    </a:lnTo>
                    <a:lnTo>
                      <a:pt x="165" y="254"/>
                    </a:lnTo>
                    <a:lnTo>
                      <a:pt x="165" y="178"/>
                    </a:lnTo>
                    <a:lnTo>
                      <a:pt x="223" y="143"/>
                    </a:lnTo>
                    <a:lnTo>
                      <a:pt x="223" y="241"/>
                    </a:lnTo>
                    <a:lnTo>
                      <a:pt x="223" y="250"/>
                    </a:lnTo>
                    <a:lnTo>
                      <a:pt x="228" y="259"/>
                    </a:lnTo>
                    <a:lnTo>
                      <a:pt x="237" y="263"/>
                    </a:lnTo>
                    <a:lnTo>
                      <a:pt x="246" y="268"/>
                    </a:lnTo>
                    <a:lnTo>
                      <a:pt x="255" y="268"/>
                    </a:lnTo>
                    <a:lnTo>
                      <a:pt x="259" y="263"/>
                    </a:lnTo>
                    <a:lnTo>
                      <a:pt x="264" y="254"/>
                    </a:lnTo>
                    <a:lnTo>
                      <a:pt x="268" y="246"/>
                    </a:lnTo>
                    <a:lnTo>
                      <a:pt x="268" y="116"/>
                    </a:lnTo>
                    <a:lnTo>
                      <a:pt x="393" y="44"/>
                    </a:lnTo>
                    <a:lnTo>
                      <a:pt x="366" y="0"/>
                    </a:lnTo>
                    <a:lnTo>
                      <a:pt x="241" y="71"/>
                    </a:lnTo>
                    <a:lnTo>
                      <a:pt x="125" y="4"/>
                    </a:lnTo>
                    <a:lnTo>
                      <a:pt x="121" y="0"/>
                    </a:lnTo>
                    <a:lnTo>
                      <a:pt x="112" y="0"/>
                    </a:lnTo>
                    <a:lnTo>
                      <a:pt x="103" y="4"/>
                    </a:lnTo>
                    <a:lnTo>
                      <a:pt x="98" y="9"/>
                    </a:lnTo>
                    <a:lnTo>
                      <a:pt x="94" y="18"/>
                    </a:lnTo>
                    <a:lnTo>
                      <a:pt x="94" y="26"/>
                    </a:lnTo>
                    <a:lnTo>
                      <a:pt x="98" y="35"/>
                    </a:lnTo>
                    <a:lnTo>
                      <a:pt x="107" y="40"/>
                    </a:lnTo>
                    <a:lnTo>
                      <a:pt x="197" y="98"/>
                    </a:lnTo>
                    <a:lnTo>
                      <a:pt x="139" y="129"/>
                    </a:lnTo>
                    <a:lnTo>
                      <a:pt x="72" y="89"/>
                    </a:lnTo>
                    <a:lnTo>
                      <a:pt x="63" y="85"/>
                    </a:lnTo>
                    <a:lnTo>
                      <a:pt x="58" y="85"/>
                    </a:lnTo>
                    <a:lnTo>
                      <a:pt x="49" y="89"/>
                    </a:lnTo>
                    <a:lnTo>
                      <a:pt x="45" y="98"/>
                    </a:lnTo>
                    <a:lnTo>
                      <a:pt x="45" y="102"/>
                    </a:lnTo>
                    <a:lnTo>
                      <a:pt x="45" y="111"/>
                    </a:lnTo>
                    <a:lnTo>
                      <a:pt x="45" y="120"/>
                    </a:lnTo>
                    <a:lnTo>
                      <a:pt x="54" y="125"/>
                    </a:lnTo>
                    <a:lnTo>
                      <a:pt x="98" y="1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9" name="Freeform 9">
                <a:extLst>
                  <a:ext uri="{FF2B5EF4-FFF2-40B4-BE49-F238E27FC236}">
                    <a16:creationId xmlns:a16="http://schemas.microsoft.com/office/drawing/2014/main" id="{28E196EA-E89A-4210-9F4C-60449772F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648"/>
                <a:ext cx="299" cy="438"/>
              </a:xfrm>
              <a:custGeom>
                <a:avLst/>
                <a:gdLst>
                  <a:gd name="T0" fmla="*/ 125 w 299"/>
                  <a:gd name="T1" fmla="*/ 313 h 438"/>
                  <a:gd name="T2" fmla="*/ 125 w 299"/>
                  <a:gd name="T3" fmla="*/ 411 h 438"/>
                  <a:gd name="T4" fmla="*/ 129 w 299"/>
                  <a:gd name="T5" fmla="*/ 425 h 438"/>
                  <a:gd name="T6" fmla="*/ 134 w 299"/>
                  <a:gd name="T7" fmla="*/ 429 h 438"/>
                  <a:gd name="T8" fmla="*/ 143 w 299"/>
                  <a:gd name="T9" fmla="*/ 434 h 438"/>
                  <a:gd name="T10" fmla="*/ 147 w 299"/>
                  <a:gd name="T11" fmla="*/ 438 h 438"/>
                  <a:gd name="T12" fmla="*/ 156 w 299"/>
                  <a:gd name="T13" fmla="*/ 434 h 438"/>
                  <a:gd name="T14" fmla="*/ 165 w 299"/>
                  <a:gd name="T15" fmla="*/ 429 h 438"/>
                  <a:gd name="T16" fmla="*/ 174 w 299"/>
                  <a:gd name="T17" fmla="*/ 425 h 438"/>
                  <a:gd name="T18" fmla="*/ 174 w 299"/>
                  <a:gd name="T19" fmla="*/ 411 h 438"/>
                  <a:gd name="T20" fmla="*/ 174 w 299"/>
                  <a:gd name="T21" fmla="*/ 308 h 438"/>
                  <a:gd name="T22" fmla="*/ 223 w 299"/>
                  <a:gd name="T23" fmla="*/ 335 h 438"/>
                  <a:gd name="T24" fmla="*/ 232 w 299"/>
                  <a:gd name="T25" fmla="*/ 340 h 438"/>
                  <a:gd name="T26" fmla="*/ 241 w 299"/>
                  <a:gd name="T27" fmla="*/ 340 h 438"/>
                  <a:gd name="T28" fmla="*/ 250 w 299"/>
                  <a:gd name="T29" fmla="*/ 335 h 438"/>
                  <a:gd name="T30" fmla="*/ 254 w 299"/>
                  <a:gd name="T31" fmla="*/ 331 h 438"/>
                  <a:gd name="T32" fmla="*/ 254 w 299"/>
                  <a:gd name="T33" fmla="*/ 322 h 438"/>
                  <a:gd name="T34" fmla="*/ 254 w 299"/>
                  <a:gd name="T35" fmla="*/ 317 h 438"/>
                  <a:gd name="T36" fmla="*/ 254 w 299"/>
                  <a:gd name="T37" fmla="*/ 308 h 438"/>
                  <a:gd name="T38" fmla="*/ 245 w 299"/>
                  <a:gd name="T39" fmla="*/ 300 h 438"/>
                  <a:gd name="T40" fmla="*/ 178 w 299"/>
                  <a:gd name="T41" fmla="*/ 264 h 438"/>
                  <a:gd name="T42" fmla="*/ 178 w 299"/>
                  <a:gd name="T43" fmla="*/ 192 h 438"/>
                  <a:gd name="T44" fmla="*/ 263 w 299"/>
                  <a:gd name="T45" fmla="*/ 246 h 438"/>
                  <a:gd name="T46" fmla="*/ 272 w 299"/>
                  <a:gd name="T47" fmla="*/ 250 h 438"/>
                  <a:gd name="T48" fmla="*/ 281 w 299"/>
                  <a:gd name="T49" fmla="*/ 250 h 438"/>
                  <a:gd name="T50" fmla="*/ 290 w 299"/>
                  <a:gd name="T51" fmla="*/ 246 h 438"/>
                  <a:gd name="T52" fmla="*/ 294 w 299"/>
                  <a:gd name="T53" fmla="*/ 241 h 438"/>
                  <a:gd name="T54" fmla="*/ 299 w 299"/>
                  <a:gd name="T55" fmla="*/ 232 h 438"/>
                  <a:gd name="T56" fmla="*/ 299 w 299"/>
                  <a:gd name="T57" fmla="*/ 224 h 438"/>
                  <a:gd name="T58" fmla="*/ 294 w 299"/>
                  <a:gd name="T59" fmla="*/ 215 h 438"/>
                  <a:gd name="T60" fmla="*/ 285 w 299"/>
                  <a:gd name="T61" fmla="*/ 210 h 438"/>
                  <a:gd name="T62" fmla="*/ 178 w 299"/>
                  <a:gd name="T63" fmla="*/ 143 h 438"/>
                  <a:gd name="T64" fmla="*/ 178 w 299"/>
                  <a:gd name="T65" fmla="*/ 0 h 438"/>
                  <a:gd name="T66" fmla="*/ 125 w 299"/>
                  <a:gd name="T67" fmla="*/ 0 h 438"/>
                  <a:gd name="T68" fmla="*/ 125 w 299"/>
                  <a:gd name="T69" fmla="*/ 143 h 438"/>
                  <a:gd name="T70" fmla="*/ 9 w 299"/>
                  <a:gd name="T71" fmla="*/ 210 h 438"/>
                  <a:gd name="T72" fmla="*/ 4 w 299"/>
                  <a:gd name="T73" fmla="*/ 215 h 438"/>
                  <a:gd name="T74" fmla="*/ 0 w 299"/>
                  <a:gd name="T75" fmla="*/ 224 h 438"/>
                  <a:gd name="T76" fmla="*/ 0 w 299"/>
                  <a:gd name="T77" fmla="*/ 232 h 438"/>
                  <a:gd name="T78" fmla="*/ 0 w 299"/>
                  <a:gd name="T79" fmla="*/ 237 h 438"/>
                  <a:gd name="T80" fmla="*/ 4 w 299"/>
                  <a:gd name="T81" fmla="*/ 246 h 438"/>
                  <a:gd name="T82" fmla="*/ 13 w 299"/>
                  <a:gd name="T83" fmla="*/ 250 h 438"/>
                  <a:gd name="T84" fmla="*/ 22 w 299"/>
                  <a:gd name="T85" fmla="*/ 250 h 438"/>
                  <a:gd name="T86" fmla="*/ 31 w 299"/>
                  <a:gd name="T87" fmla="*/ 246 h 438"/>
                  <a:gd name="T88" fmla="*/ 125 w 299"/>
                  <a:gd name="T89" fmla="*/ 197 h 438"/>
                  <a:gd name="T90" fmla="*/ 125 w 299"/>
                  <a:gd name="T91" fmla="*/ 264 h 438"/>
                  <a:gd name="T92" fmla="*/ 53 w 299"/>
                  <a:gd name="T93" fmla="*/ 300 h 438"/>
                  <a:gd name="T94" fmla="*/ 49 w 299"/>
                  <a:gd name="T95" fmla="*/ 304 h 438"/>
                  <a:gd name="T96" fmla="*/ 44 w 299"/>
                  <a:gd name="T97" fmla="*/ 313 h 438"/>
                  <a:gd name="T98" fmla="*/ 44 w 299"/>
                  <a:gd name="T99" fmla="*/ 322 h 438"/>
                  <a:gd name="T100" fmla="*/ 49 w 299"/>
                  <a:gd name="T101" fmla="*/ 326 h 438"/>
                  <a:gd name="T102" fmla="*/ 53 w 299"/>
                  <a:gd name="T103" fmla="*/ 331 h 438"/>
                  <a:gd name="T104" fmla="*/ 62 w 299"/>
                  <a:gd name="T105" fmla="*/ 335 h 438"/>
                  <a:gd name="T106" fmla="*/ 67 w 299"/>
                  <a:gd name="T107" fmla="*/ 335 h 438"/>
                  <a:gd name="T108" fmla="*/ 76 w 299"/>
                  <a:gd name="T109" fmla="*/ 335 h 438"/>
                  <a:gd name="T110" fmla="*/ 125 w 299"/>
                  <a:gd name="T111" fmla="*/ 313 h 43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99" h="438">
                    <a:moveTo>
                      <a:pt x="125" y="313"/>
                    </a:moveTo>
                    <a:lnTo>
                      <a:pt x="125" y="411"/>
                    </a:lnTo>
                    <a:lnTo>
                      <a:pt x="129" y="425"/>
                    </a:lnTo>
                    <a:lnTo>
                      <a:pt x="134" y="429"/>
                    </a:lnTo>
                    <a:lnTo>
                      <a:pt x="143" y="434"/>
                    </a:lnTo>
                    <a:lnTo>
                      <a:pt x="147" y="438"/>
                    </a:lnTo>
                    <a:lnTo>
                      <a:pt x="156" y="434"/>
                    </a:lnTo>
                    <a:lnTo>
                      <a:pt x="165" y="429"/>
                    </a:lnTo>
                    <a:lnTo>
                      <a:pt x="174" y="425"/>
                    </a:lnTo>
                    <a:lnTo>
                      <a:pt x="174" y="411"/>
                    </a:lnTo>
                    <a:lnTo>
                      <a:pt x="174" y="308"/>
                    </a:lnTo>
                    <a:lnTo>
                      <a:pt x="223" y="335"/>
                    </a:lnTo>
                    <a:lnTo>
                      <a:pt x="232" y="340"/>
                    </a:lnTo>
                    <a:lnTo>
                      <a:pt x="241" y="340"/>
                    </a:lnTo>
                    <a:lnTo>
                      <a:pt x="250" y="335"/>
                    </a:lnTo>
                    <a:lnTo>
                      <a:pt x="254" y="331"/>
                    </a:lnTo>
                    <a:lnTo>
                      <a:pt x="254" y="322"/>
                    </a:lnTo>
                    <a:lnTo>
                      <a:pt x="254" y="317"/>
                    </a:lnTo>
                    <a:lnTo>
                      <a:pt x="254" y="308"/>
                    </a:lnTo>
                    <a:lnTo>
                      <a:pt x="245" y="300"/>
                    </a:lnTo>
                    <a:lnTo>
                      <a:pt x="178" y="264"/>
                    </a:lnTo>
                    <a:lnTo>
                      <a:pt x="178" y="192"/>
                    </a:lnTo>
                    <a:lnTo>
                      <a:pt x="263" y="246"/>
                    </a:lnTo>
                    <a:lnTo>
                      <a:pt x="272" y="250"/>
                    </a:lnTo>
                    <a:lnTo>
                      <a:pt x="281" y="250"/>
                    </a:lnTo>
                    <a:lnTo>
                      <a:pt x="290" y="246"/>
                    </a:lnTo>
                    <a:lnTo>
                      <a:pt x="294" y="241"/>
                    </a:lnTo>
                    <a:lnTo>
                      <a:pt x="299" y="232"/>
                    </a:lnTo>
                    <a:lnTo>
                      <a:pt x="299" y="224"/>
                    </a:lnTo>
                    <a:lnTo>
                      <a:pt x="294" y="215"/>
                    </a:lnTo>
                    <a:lnTo>
                      <a:pt x="285" y="210"/>
                    </a:lnTo>
                    <a:lnTo>
                      <a:pt x="178" y="143"/>
                    </a:lnTo>
                    <a:lnTo>
                      <a:pt x="178" y="0"/>
                    </a:lnTo>
                    <a:lnTo>
                      <a:pt x="125" y="0"/>
                    </a:lnTo>
                    <a:lnTo>
                      <a:pt x="125" y="143"/>
                    </a:lnTo>
                    <a:lnTo>
                      <a:pt x="9" y="210"/>
                    </a:lnTo>
                    <a:lnTo>
                      <a:pt x="4" y="215"/>
                    </a:lnTo>
                    <a:lnTo>
                      <a:pt x="0" y="224"/>
                    </a:lnTo>
                    <a:lnTo>
                      <a:pt x="0" y="232"/>
                    </a:lnTo>
                    <a:lnTo>
                      <a:pt x="0" y="237"/>
                    </a:lnTo>
                    <a:lnTo>
                      <a:pt x="4" y="246"/>
                    </a:lnTo>
                    <a:lnTo>
                      <a:pt x="13" y="250"/>
                    </a:lnTo>
                    <a:lnTo>
                      <a:pt x="22" y="250"/>
                    </a:lnTo>
                    <a:lnTo>
                      <a:pt x="31" y="246"/>
                    </a:lnTo>
                    <a:lnTo>
                      <a:pt x="125" y="197"/>
                    </a:lnTo>
                    <a:lnTo>
                      <a:pt x="125" y="264"/>
                    </a:lnTo>
                    <a:lnTo>
                      <a:pt x="53" y="300"/>
                    </a:lnTo>
                    <a:lnTo>
                      <a:pt x="49" y="304"/>
                    </a:lnTo>
                    <a:lnTo>
                      <a:pt x="44" y="313"/>
                    </a:lnTo>
                    <a:lnTo>
                      <a:pt x="44" y="322"/>
                    </a:lnTo>
                    <a:lnTo>
                      <a:pt x="49" y="326"/>
                    </a:lnTo>
                    <a:lnTo>
                      <a:pt x="53" y="331"/>
                    </a:lnTo>
                    <a:lnTo>
                      <a:pt x="62" y="335"/>
                    </a:lnTo>
                    <a:lnTo>
                      <a:pt x="67" y="335"/>
                    </a:lnTo>
                    <a:lnTo>
                      <a:pt x="76" y="335"/>
                    </a:lnTo>
                    <a:lnTo>
                      <a:pt x="125" y="3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0" name="Freeform 10">
                <a:extLst>
                  <a:ext uri="{FF2B5EF4-FFF2-40B4-BE49-F238E27FC236}">
                    <a16:creationId xmlns:a16="http://schemas.microsoft.com/office/drawing/2014/main" id="{BC74E5A2-EB78-4EEC-8F6D-12E974117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626"/>
                <a:ext cx="393" cy="272"/>
              </a:xfrm>
              <a:custGeom>
                <a:avLst/>
                <a:gdLst>
                  <a:gd name="T0" fmla="*/ 272 w 393"/>
                  <a:gd name="T1" fmla="*/ 201 h 272"/>
                  <a:gd name="T2" fmla="*/ 357 w 393"/>
                  <a:gd name="T3" fmla="*/ 250 h 272"/>
                  <a:gd name="T4" fmla="*/ 366 w 393"/>
                  <a:gd name="T5" fmla="*/ 254 h 272"/>
                  <a:gd name="T6" fmla="*/ 375 w 393"/>
                  <a:gd name="T7" fmla="*/ 254 h 272"/>
                  <a:gd name="T8" fmla="*/ 384 w 393"/>
                  <a:gd name="T9" fmla="*/ 250 h 272"/>
                  <a:gd name="T10" fmla="*/ 388 w 393"/>
                  <a:gd name="T11" fmla="*/ 241 h 272"/>
                  <a:gd name="T12" fmla="*/ 393 w 393"/>
                  <a:gd name="T13" fmla="*/ 232 h 272"/>
                  <a:gd name="T14" fmla="*/ 393 w 393"/>
                  <a:gd name="T15" fmla="*/ 223 h 272"/>
                  <a:gd name="T16" fmla="*/ 388 w 393"/>
                  <a:gd name="T17" fmla="*/ 214 h 272"/>
                  <a:gd name="T18" fmla="*/ 384 w 393"/>
                  <a:gd name="T19" fmla="*/ 210 h 272"/>
                  <a:gd name="T20" fmla="*/ 295 w 393"/>
                  <a:gd name="T21" fmla="*/ 156 h 272"/>
                  <a:gd name="T22" fmla="*/ 339 w 393"/>
                  <a:gd name="T23" fmla="*/ 129 h 272"/>
                  <a:gd name="T24" fmla="*/ 348 w 393"/>
                  <a:gd name="T25" fmla="*/ 125 h 272"/>
                  <a:gd name="T26" fmla="*/ 353 w 393"/>
                  <a:gd name="T27" fmla="*/ 116 h 272"/>
                  <a:gd name="T28" fmla="*/ 353 w 393"/>
                  <a:gd name="T29" fmla="*/ 107 h 272"/>
                  <a:gd name="T30" fmla="*/ 353 w 393"/>
                  <a:gd name="T31" fmla="*/ 98 h 272"/>
                  <a:gd name="T32" fmla="*/ 344 w 393"/>
                  <a:gd name="T33" fmla="*/ 94 h 272"/>
                  <a:gd name="T34" fmla="*/ 339 w 393"/>
                  <a:gd name="T35" fmla="*/ 89 h 272"/>
                  <a:gd name="T36" fmla="*/ 330 w 393"/>
                  <a:gd name="T37" fmla="*/ 89 h 272"/>
                  <a:gd name="T38" fmla="*/ 321 w 393"/>
                  <a:gd name="T39" fmla="*/ 89 h 272"/>
                  <a:gd name="T40" fmla="*/ 254 w 393"/>
                  <a:gd name="T41" fmla="*/ 129 h 272"/>
                  <a:gd name="T42" fmla="*/ 196 w 393"/>
                  <a:gd name="T43" fmla="*/ 94 h 272"/>
                  <a:gd name="T44" fmla="*/ 281 w 393"/>
                  <a:gd name="T45" fmla="*/ 49 h 272"/>
                  <a:gd name="T46" fmla="*/ 290 w 393"/>
                  <a:gd name="T47" fmla="*/ 40 h 272"/>
                  <a:gd name="T48" fmla="*/ 295 w 393"/>
                  <a:gd name="T49" fmla="*/ 31 h 272"/>
                  <a:gd name="T50" fmla="*/ 295 w 393"/>
                  <a:gd name="T51" fmla="*/ 26 h 272"/>
                  <a:gd name="T52" fmla="*/ 295 w 393"/>
                  <a:gd name="T53" fmla="*/ 18 h 272"/>
                  <a:gd name="T54" fmla="*/ 290 w 393"/>
                  <a:gd name="T55" fmla="*/ 9 h 272"/>
                  <a:gd name="T56" fmla="*/ 281 w 393"/>
                  <a:gd name="T57" fmla="*/ 4 h 272"/>
                  <a:gd name="T58" fmla="*/ 272 w 393"/>
                  <a:gd name="T59" fmla="*/ 4 h 272"/>
                  <a:gd name="T60" fmla="*/ 263 w 393"/>
                  <a:gd name="T61" fmla="*/ 9 h 272"/>
                  <a:gd name="T62" fmla="*/ 152 w 393"/>
                  <a:gd name="T63" fmla="*/ 71 h 272"/>
                  <a:gd name="T64" fmla="*/ 27 w 393"/>
                  <a:gd name="T65" fmla="*/ 0 h 272"/>
                  <a:gd name="T66" fmla="*/ 0 w 393"/>
                  <a:gd name="T67" fmla="*/ 44 h 272"/>
                  <a:gd name="T68" fmla="*/ 125 w 393"/>
                  <a:gd name="T69" fmla="*/ 116 h 272"/>
                  <a:gd name="T70" fmla="*/ 125 w 393"/>
                  <a:gd name="T71" fmla="*/ 250 h 272"/>
                  <a:gd name="T72" fmla="*/ 125 w 393"/>
                  <a:gd name="T73" fmla="*/ 259 h 272"/>
                  <a:gd name="T74" fmla="*/ 129 w 393"/>
                  <a:gd name="T75" fmla="*/ 263 h 272"/>
                  <a:gd name="T76" fmla="*/ 138 w 393"/>
                  <a:gd name="T77" fmla="*/ 268 h 272"/>
                  <a:gd name="T78" fmla="*/ 143 w 393"/>
                  <a:gd name="T79" fmla="*/ 272 h 272"/>
                  <a:gd name="T80" fmla="*/ 152 w 393"/>
                  <a:gd name="T81" fmla="*/ 272 h 272"/>
                  <a:gd name="T82" fmla="*/ 161 w 393"/>
                  <a:gd name="T83" fmla="*/ 268 h 272"/>
                  <a:gd name="T84" fmla="*/ 165 w 393"/>
                  <a:gd name="T85" fmla="*/ 259 h 272"/>
                  <a:gd name="T86" fmla="*/ 165 w 393"/>
                  <a:gd name="T87" fmla="*/ 250 h 272"/>
                  <a:gd name="T88" fmla="*/ 170 w 393"/>
                  <a:gd name="T89" fmla="*/ 143 h 272"/>
                  <a:gd name="T90" fmla="*/ 228 w 393"/>
                  <a:gd name="T91" fmla="*/ 178 h 272"/>
                  <a:gd name="T92" fmla="*/ 223 w 393"/>
                  <a:gd name="T93" fmla="*/ 254 h 272"/>
                  <a:gd name="T94" fmla="*/ 228 w 393"/>
                  <a:gd name="T95" fmla="*/ 263 h 272"/>
                  <a:gd name="T96" fmla="*/ 232 w 393"/>
                  <a:gd name="T97" fmla="*/ 268 h 272"/>
                  <a:gd name="T98" fmla="*/ 237 w 393"/>
                  <a:gd name="T99" fmla="*/ 272 h 272"/>
                  <a:gd name="T100" fmla="*/ 245 w 393"/>
                  <a:gd name="T101" fmla="*/ 272 h 272"/>
                  <a:gd name="T102" fmla="*/ 254 w 393"/>
                  <a:gd name="T103" fmla="*/ 272 h 272"/>
                  <a:gd name="T104" fmla="*/ 259 w 393"/>
                  <a:gd name="T105" fmla="*/ 268 h 272"/>
                  <a:gd name="T106" fmla="*/ 263 w 393"/>
                  <a:gd name="T107" fmla="*/ 263 h 272"/>
                  <a:gd name="T108" fmla="*/ 268 w 393"/>
                  <a:gd name="T109" fmla="*/ 254 h 272"/>
                  <a:gd name="T110" fmla="*/ 272 w 393"/>
                  <a:gd name="T111" fmla="*/ 201 h 27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2">
                    <a:moveTo>
                      <a:pt x="272" y="201"/>
                    </a:moveTo>
                    <a:lnTo>
                      <a:pt x="357" y="250"/>
                    </a:lnTo>
                    <a:lnTo>
                      <a:pt x="366" y="254"/>
                    </a:lnTo>
                    <a:lnTo>
                      <a:pt x="375" y="254"/>
                    </a:lnTo>
                    <a:lnTo>
                      <a:pt x="384" y="250"/>
                    </a:lnTo>
                    <a:lnTo>
                      <a:pt x="388" y="241"/>
                    </a:lnTo>
                    <a:lnTo>
                      <a:pt x="393" y="232"/>
                    </a:lnTo>
                    <a:lnTo>
                      <a:pt x="393" y="223"/>
                    </a:lnTo>
                    <a:lnTo>
                      <a:pt x="388" y="214"/>
                    </a:lnTo>
                    <a:lnTo>
                      <a:pt x="384" y="210"/>
                    </a:lnTo>
                    <a:lnTo>
                      <a:pt x="295" y="156"/>
                    </a:lnTo>
                    <a:lnTo>
                      <a:pt x="339" y="129"/>
                    </a:lnTo>
                    <a:lnTo>
                      <a:pt x="348" y="125"/>
                    </a:lnTo>
                    <a:lnTo>
                      <a:pt x="353" y="116"/>
                    </a:lnTo>
                    <a:lnTo>
                      <a:pt x="353" y="107"/>
                    </a:lnTo>
                    <a:lnTo>
                      <a:pt x="353" y="98"/>
                    </a:lnTo>
                    <a:lnTo>
                      <a:pt x="344" y="94"/>
                    </a:lnTo>
                    <a:lnTo>
                      <a:pt x="339" y="89"/>
                    </a:lnTo>
                    <a:lnTo>
                      <a:pt x="330" y="89"/>
                    </a:lnTo>
                    <a:lnTo>
                      <a:pt x="321" y="89"/>
                    </a:lnTo>
                    <a:lnTo>
                      <a:pt x="254" y="129"/>
                    </a:lnTo>
                    <a:lnTo>
                      <a:pt x="196" y="94"/>
                    </a:lnTo>
                    <a:lnTo>
                      <a:pt x="281" y="49"/>
                    </a:lnTo>
                    <a:lnTo>
                      <a:pt x="290" y="40"/>
                    </a:lnTo>
                    <a:lnTo>
                      <a:pt x="295" y="31"/>
                    </a:lnTo>
                    <a:lnTo>
                      <a:pt x="295" y="26"/>
                    </a:lnTo>
                    <a:lnTo>
                      <a:pt x="295" y="18"/>
                    </a:lnTo>
                    <a:lnTo>
                      <a:pt x="290" y="9"/>
                    </a:lnTo>
                    <a:lnTo>
                      <a:pt x="281" y="4"/>
                    </a:lnTo>
                    <a:lnTo>
                      <a:pt x="272" y="4"/>
                    </a:lnTo>
                    <a:lnTo>
                      <a:pt x="263" y="9"/>
                    </a:lnTo>
                    <a:lnTo>
                      <a:pt x="152" y="71"/>
                    </a:lnTo>
                    <a:lnTo>
                      <a:pt x="27" y="0"/>
                    </a:lnTo>
                    <a:lnTo>
                      <a:pt x="0" y="44"/>
                    </a:lnTo>
                    <a:lnTo>
                      <a:pt x="125" y="116"/>
                    </a:lnTo>
                    <a:lnTo>
                      <a:pt x="125" y="250"/>
                    </a:lnTo>
                    <a:lnTo>
                      <a:pt x="125" y="259"/>
                    </a:lnTo>
                    <a:lnTo>
                      <a:pt x="129" y="263"/>
                    </a:lnTo>
                    <a:lnTo>
                      <a:pt x="138" y="268"/>
                    </a:lnTo>
                    <a:lnTo>
                      <a:pt x="143" y="272"/>
                    </a:lnTo>
                    <a:lnTo>
                      <a:pt x="152" y="272"/>
                    </a:lnTo>
                    <a:lnTo>
                      <a:pt x="161" y="268"/>
                    </a:lnTo>
                    <a:lnTo>
                      <a:pt x="165" y="259"/>
                    </a:lnTo>
                    <a:lnTo>
                      <a:pt x="165" y="250"/>
                    </a:lnTo>
                    <a:lnTo>
                      <a:pt x="170" y="143"/>
                    </a:lnTo>
                    <a:lnTo>
                      <a:pt x="228" y="178"/>
                    </a:lnTo>
                    <a:lnTo>
                      <a:pt x="223" y="254"/>
                    </a:lnTo>
                    <a:lnTo>
                      <a:pt x="228" y="263"/>
                    </a:lnTo>
                    <a:lnTo>
                      <a:pt x="232" y="268"/>
                    </a:lnTo>
                    <a:lnTo>
                      <a:pt x="237" y="272"/>
                    </a:lnTo>
                    <a:lnTo>
                      <a:pt x="245" y="272"/>
                    </a:lnTo>
                    <a:lnTo>
                      <a:pt x="254" y="272"/>
                    </a:lnTo>
                    <a:lnTo>
                      <a:pt x="259" y="268"/>
                    </a:lnTo>
                    <a:lnTo>
                      <a:pt x="263" y="263"/>
                    </a:lnTo>
                    <a:lnTo>
                      <a:pt x="268" y="254"/>
                    </a:lnTo>
                    <a:lnTo>
                      <a:pt x="272" y="2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1" name="Freeform 11">
                <a:extLst>
                  <a:ext uri="{FF2B5EF4-FFF2-40B4-BE49-F238E27FC236}">
                    <a16:creationId xmlns:a16="http://schemas.microsoft.com/office/drawing/2014/main" id="{3230B9EA-CCB8-4037-9B39-A85819E3D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393"/>
                <a:ext cx="393" cy="277"/>
              </a:xfrm>
              <a:custGeom>
                <a:avLst/>
                <a:gdLst>
                  <a:gd name="T0" fmla="*/ 295 w 393"/>
                  <a:gd name="T1" fmla="*/ 121 h 277"/>
                  <a:gd name="T2" fmla="*/ 384 w 393"/>
                  <a:gd name="T3" fmla="*/ 72 h 277"/>
                  <a:gd name="T4" fmla="*/ 393 w 393"/>
                  <a:gd name="T5" fmla="*/ 63 h 277"/>
                  <a:gd name="T6" fmla="*/ 393 w 393"/>
                  <a:gd name="T7" fmla="*/ 54 h 277"/>
                  <a:gd name="T8" fmla="*/ 393 w 393"/>
                  <a:gd name="T9" fmla="*/ 49 h 277"/>
                  <a:gd name="T10" fmla="*/ 393 w 393"/>
                  <a:gd name="T11" fmla="*/ 40 h 277"/>
                  <a:gd name="T12" fmla="*/ 384 w 393"/>
                  <a:gd name="T13" fmla="*/ 31 h 277"/>
                  <a:gd name="T14" fmla="*/ 379 w 393"/>
                  <a:gd name="T15" fmla="*/ 27 h 277"/>
                  <a:gd name="T16" fmla="*/ 370 w 393"/>
                  <a:gd name="T17" fmla="*/ 27 h 277"/>
                  <a:gd name="T18" fmla="*/ 357 w 393"/>
                  <a:gd name="T19" fmla="*/ 27 h 277"/>
                  <a:gd name="T20" fmla="*/ 268 w 393"/>
                  <a:gd name="T21" fmla="*/ 81 h 277"/>
                  <a:gd name="T22" fmla="*/ 268 w 393"/>
                  <a:gd name="T23" fmla="*/ 27 h 277"/>
                  <a:gd name="T24" fmla="*/ 268 w 393"/>
                  <a:gd name="T25" fmla="*/ 14 h 277"/>
                  <a:gd name="T26" fmla="*/ 263 w 393"/>
                  <a:gd name="T27" fmla="*/ 9 h 277"/>
                  <a:gd name="T28" fmla="*/ 254 w 393"/>
                  <a:gd name="T29" fmla="*/ 5 h 277"/>
                  <a:gd name="T30" fmla="*/ 250 w 393"/>
                  <a:gd name="T31" fmla="*/ 0 h 277"/>
                  <a:gd name="T32" fmla="*/ 241 w 393"/>
                  <a:gd name="T33" fmla="*/ 5 h 277"/>
                  <a:gd name="T34" fmla="*/ 232 w 393"/>
                  <a:gd name="T35" fmla="*/ 5 h 277"/>
                  <a:gd name="T36" fmla="*/ 228 w 393"/>
                  <a:gd name="T37" fmla="*/ 14 h 277"/>
                  <a:gd name="T38" fmla="*/ 228 w 393"/>
                  <a:gd name="T39" fmla="*/ 23 h 277"/>
                  <a:gd name="T40" fmla="*/ 228 w 393"/>
                  <a:gd name="T41" fmla="*/ 99 h 277"/>
                  <a:gd name="T42" fmla="*/ 170 w 393"/>
                  <a:gd name="T43" fmla="*/ 134 h 277"/>
                  <a:gd name="T44" fmla="*/ 170 w 393"/>
                  <a:gd name="T45" fmla="*/ 36 h 277"/>
                  <a:gd name="T46" fmla="*/ 170 w 393"/>
                  <a:gd name="T47" fmla="*/ 27 h 277"/>
                  <a:gd name="T48" fmla="*/ 165 w 393"/>
                  <a:gd name="T49" fmla="*/ 18 h 277"/>
                  <a:gd name="T50" fmla="*/ 156 w 393"/>
                  <a:gd name="T51" fmla="*/ 14 h 277"/>
                  <a:gd name="T52" fmla="*/ 147 w 393"/>
                  <a:gd name="T53" fmla="*/ 9 h 277"/>
                  <a:gd name="T54" fmla="*/ 138 w 393"/>
                  <a:gd name="T55" fmla="*/ 9 h 277"/>
                  <a:gd name="T56" fmla="*/ 134 w 393"/>
                  <a:gd name="T57" fmla="*/ 14 h 277"/>
                  <a:gd name="T58" fmla="*/ 129 w 393"/>
                  <a:gd name="T59" fmla="*/ 23 h 277"/>
                  <a:gd name="T60" fmla="*/ 125 w 393"/>
                  <a:gd name="T61" fmla="*/ 31 h 277"/>
                  <a:gd name="T62" fmla="*/ 125 w 393"/>
                  <a:gd name="T63" fmla="*/ 161 h 277"/>
                  <a:gd name="T64" fmla="*/ 0 w 393"/>
                  <a:gd name="T65" fmla="*/ 233 h 277"/>
                  <a:gd name="T66" fmla="*/ 27 w 393"/>
                  <a:gd name="T67" fmla="*/ 277 h 277"/>
                  <a:gd name="T68" fmla="*/ 152 w 393"/>
                  <a:gd name="T69" fmla="*/ 206 h 277"/>
                  <a:gd name="T70" fmla="*/ 268 w 393"/>
                  <a:gd name="T71" fmla="*/ 273 h 277"/>
                  <a:gd name="T72" fmla="*/ 272 w 393"/>
                  <a:gd name="T73" fmla="*/ 277 h 277"/>
                  <a:gd name="T74" fmla="*/ 281 w 393"/>
                  <a:gd name="T75" fmla="*/ 277 h 277"/>
                  <a:gd name="T76" fmla="*/ 290 w 393"/>
                  <a:gd name="T77" fmla="*/ 273 h 277"/>
                  <a:gd name="T78" fmla="*/ 295 w 393"/>
                  <a:gd name="T79" fmla="*/ 268 h 277"/>
                  <a:gd name="T80" fmla="*/ 299 w 393"/>
                  <a:gd name="T81" fmla="*/ 259 h 277"/>
                  <a:gd name="T82" fmla="*/ 299 w 393"/>
                  <a:gd name="T83" fmla="*/ 251 h 277"/>
                  <a:gd name="T84" fmla="*/ 295 w 393"/>
                  <a:gd name="T85" fmla="*/ 242 h 277"/>
                  <a:gd name="T86" fmla="*/ 286 w 393"/>
                  <a:gd name="T87" fmla="*/ 237 h 277"/>
                  <a:gd name="T88" fmla="*/ 196 w 393"/>
                  <a:gd name="T89" fmla="*/ 179 h 277"/>
                  <a:gd name="T90" fmla="*/ 254 w 393"/>
                  <a:gd name="T91" fmla="*/ 148 h 277"/>
                  <a:gd name="T92" fmla="*/ 321 w 393"/>
                  <a:gd name="T93" fmla="*/ 188 h 277"/>
                  <a:gd name="T94" fmla="*/ 330 w 393"/>
                  <a:gd name="T95" fmla="*/ 192 h 277"/>
                  <a:gd name="T96" fmla="*/ 335 w 393"/>
                  <a:gd name="T97" fmla="*/ 192 h 277"/>
                  <a:gd name="T98" fmla="*/ 344 w 393"/>
                  <a:gd name="T99" fmla="*/ 188 h 277"/>
                  <a:gd name="T100" fmla="*/ 348 w 393"/>
                  <a:gd name="T101" fmla="*/ 179 h 277"/>
                  <a:gd name="T102" fmla="*/ 348 w 393"/>
                  <a:gd name="T103" fmla="*/ 175 h 277"/>
                  <a:gd name="T104" fmla="*/ 348 w 393"/>
                  <a:gd name="T105" fmla="*/ 166 h 277"/>
                  <a:gd name="T106" fmla="*/ 348 w 393"/>
                  <a:gd name="T107" fmla="*/ 157 h 277"/>
                  <a:gd name="T108" fmla="*/ 339 w 393"/>
                  <a:gd name="T109" fmla="*/ 152 h 277"/>
                  <a:gd name="T110" fmla="*/ 295 w 393"/>
                  <a:gd name="T111" fmla="*/ 121 h 27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7">
                    <a:moveTo>
                      <a:pt x="295" y="121"/>
                    </a:moveTo>
                    <a:lnTo>
                      <a:pt x="384" y="72"/>
                    </a:lnTo>
                    <a:lnTo>
                      <a:pt x="393" y="63"/>
                    </a:lnTo>
                    <a:lnTo>
                      <a:pt x="393" y="54"/>
                    </a:lnTo>
                    <a:lnTo>
                      <a:pt x="393" y="49"/>
                    </a:lnTo>
                    <a:lnTo>
                      <a:pt x="393" y="40"/>
                    </a:lnTo>
                    <a:lnTo>
                      <a:pt x="384" y="31"/>
                    </a:lnTo>
                    <a:lnTo>
                      <a:pt x="379" y="27"/>
                    </a:lnTo>
                    <a:lnTo>
                      <a:pt x="370" y="27"/>
                    </a:lnTo>
                    <a:lnTo>
                      <a:pt x="357" y="27"/>
                    </a:lnTo>
                    <a:lnTo>
                      <a:pt x="268" y="81"/>
                    </a:lnTo>
                    <a:lnTo>
                      <a:pt x="268" y="27"/>
                    </a:lnTo>
                    <a:lnTo>
                      <a:pt x="268" y="14"/>
                    </a:lnTo>
                    <a:lnTo>
                      <a:pt x="263" y="9"/>
                    </a:lnTo>
                    <a:lnTo>
                      <a:pt x="254" y="5"/>
                    </a:lnTo>
                    <a:lnTo>
                      <a:pt x="250" y="0"/>
                    </a:lnTo>
                    <a:lnTo>
                      <a:pt x="241" y="5"/>
                    </a:lnTo>
                    <a:lnTo>
                      <a:pt x="232" y="5"/>
                    </a:lnTo>
                    <a:lnTo>
                      <a:pt x="228" y="14"/>
                    </a:lnTo>
                    <a:lnTo>
                      <a:pt x="228" y="23"/>
                    </a:lnTo>
                    <a:lnTo>
                      <a:pt x="228" y="99"/>
                    </a:lnTo>
                    <a:lnTo>
                      <a:pt x="170" y="134"/>
                    </a:lnTo>
                    <a:lnTo>
                      <a:pt x="170" y="36"/>
                    </a:lnTo>
                    <a:lnTo>
                      <a:pt x="170" y="27"/>
                    </a:lnTo>
                    <a:lnTo>
                      <a:pt x="165" y="18"/>
                    </a:lnTo>
                    <a:lnTo>
                      <a:pt x="156" y="14"/>
                    </a:lnTo>
                    <a:lnTo>
                      <a:pt x="147" y="9"/>
                    </a:lnTo>
                    <a:lnTo>
                      <a:pt x="138" y="9"/>
                    </a:lnTo>
                    <a:lnTo>
                      <a:pt x="134" y="14"/>
                    </a:lnTo>
                    <a:lnTo>
                      <a:pt x="129" y="23"/>
                    </a:lnTo>
                    <a:lnTo>
                      <a:pt x="125" y="31"/>
                    </a:lnTo>
                    <a:lnTo>
                      <a:pt x="125" y="161"/>
                    </a:lnTo>
                    <a:lnTo>
                      <a:pt x="0" y="233"/>
                    </a:lnTo>
                    <a:lnTo>
                      <a:pt x="27" y="277"/>
                    </a:lnTo>
                    <a:lnTo>
                      <a:pt x="152" y="206"/>
                    </a:lnTo>
                    <a:lnTo>
                      <a:pt x="268" y="273"/>
                    </a:lnTo>
                    <a:lnTo>
                      <a:pt x="272" y="277"/>
                    </a:lnTo>
                    <a:lnTo>
                      <a:pt x="281" y="277"/>
                    </a:lnTo>
                    <a:lnTo>
                      <a:pt x="290" y="273"/>
                    </a:lnTo>
                    <a:lnTo>
                      <a:pt x="295" y="268"/>
                    </a:lnTo>
                    <a:lnTo>
                      <a:pt x="299" y="259"/>
                    </a:lnTo>
                    <a:lnTo>
                      <a:pt x="299" y="251"/>
                    </a:lnTo>
                    <a:lnTo>
                      <a:pt x="295" y="242"/>
                    </a:lnTo>
                    <a:lnTo>
                      <a:pt x="286" y="237"/>
                    </a:lnTo>
                    <a:lnTo>
                      <a:pt x="196" y="179"/>
                    </a:lnTo>
                    <a:lnTo>
                      <a:pt x="254" y="148"/>
                    </a:lnTo>
                    <a:lnTo>
                      <a:pt x="321" y="188"/>
                    </a:lnTo>
                    <a:lnTo>
                      <a:pt x="330" y="192"/>
                    </a:lnTo>
                    <a:lnTo>
                      <a:pt x="335" y="192"/>
                    </a:lnTo>
                    <a:lnTo>
                      <a:pt x="344" y="188"/>
                    </a:lnTo>
                    <a:lnTo>
                      <a:pt x="348" y="179"/>
                    </a:lnTo>
                    <a:lnTo>
                      <a:pt x="348" y="175"/>
                    </a:lnTo>
                    <a:lnTo>
                      <a:pt x="348" y="166"/>
                    </a:lnTo>
                    <a:lnTo>
                      <a:pt x="348" y="157"/>
                    </a:lnTo>
                    <a:lnTo>
                      <a:pt x="339" y="152"/>
                    </a:lnTo>
                    <a:lnTo>
                      <a:pt x="295" y="12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2" name="Freeform 12">
                <a:extLst>
                  <a:ext uri="{FF2B5EF4-FFF2-40B4-BE49-F238E27FC236}">
                    <a16:creationId xmlns:a16="http://schemas.microsoft.com/office/drawing/2014/main" id="{71414BBD-BFD4-4094-B485-988266B8B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536"/>
                <a:ext cx="263" cy="228"/>
              </a:xfrm>
              <a:custGeom>
                <a:avLst/>
                <a:gdLst>
                  <a:gd name="T0" fmla="*/ 0 w 263"/>
                  <a:gd name="T1" fmla="*/ 116 h 228"/>
                  <a:gd name="T2" fmla="*/ 49 w 263"/>
                  <a:gd name="T3" fmla="*/ 67 h 228"/>
                  <a:gd name="T4" fmla="*/ 67 w 263"/>
                  <a:gd name="T5" fmla="*/ 0 h 228"/>
                  <a:gd name="T6" fmla="*/ 134 w 263"/>
                  <a:gd name="T7" fmla="*/ 23 h 228"/>
                  <a:gd name="T8" fmla="*/ 201 w 263"/>
                  <a:gd name="T9" fmla="*/ 0 h 228"/>
                  <a:gd name="T10" fmla="*/ 214 w 263"/>
                  <a:gd name="T11" fmla="*/ 67 h 228"/>
                  <a:gd name="T12" fmla="*/ 263 w 263"/>
                  <a:gd name="T13" fmla="*/ 116 h 228"/>
                  <a:gd name="T14" fmla="*/ 214 w 263"/>
                  <a:gd name="T15" fmla="*/ 161 h 228"/>
                  <a:gd name="T16" fmla="*/ 201 w 263"/>
                  <a:gd name="T17" fmla="*/ 228 h 228"/>
                  <a:gd name="T18" fmla="*/ 134 w 263"/>
                  <a:gd name="T19" fmla="*/ 210 h 228"/>
                  <a:gd name="T20" fmla="*/ 67 w 263"/>
                  <a:gd name="T21" fmla="*/ 228 h 228"/>
                  <a:gd name="T22" fmla="*/ 49 w 263"/>
                  <a:gd name="T23" fmla="*/ 161 h 228"/>
                  <a:gd name="T24" fmla="*/ 0 w 263"/>
                  <a:gd name="T25" fmla="*/ 116 h 2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3" h="228">
                    <a:moveTo>
                      <a:pt x="0" y="116"/>
                    </a:moveTo>
                    <a:lnTo>
                      <a:pt x="49" y="67"/>
                    </a:lnTo>
                    <a:lnTo>
                      <a:pt x="67" y="0"/>
                    </a:lnTo>
                    <a:lnTo>
                      <a:pt x="134" y="23"/>
                    </a:lnTo>
                    <a:lnTo>
                      <a:pt x="201" y="0"/>
                    </a:lnTo>
                    <a:lnTo>
                      <a:pt x="214" y="67"/>
                    </a:lnTo>
                    <a:lnTo>
                      <a:pt x="263" y="116"/>
                    </a:lnTo>
                    <a:lnTo>
                      <a:pt x="214" y="161"/>
                    </a:lnTo>
                    <a:lnTo>
                      <a:pt x="201" y="228"/>
                    </a:lnTo>
                    <a:lnTo>
                      <a:pt x="134" y="210"/>
                    </a:lnTo>
                    <a:lnTo>
                      <a:pt x="67" y="228"/>
                    </a:lnTo>
                    <a:lnTo>
                      <a:pt x="49" y="161"/>
                    </a:lnTo>
                    <a:lnTo>
                      <a:pt x="0" y="1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04" name="Rectangle 13">
              <a:extLst>
                <a:ext uri="{FF2B5EF4-FFF2-40B4-BE49-F238E27FC236}">
                  <a16:creationId xmlns:a16="http://schemas.microsoft.com/office/drawing/2014/main" id="{21A1D30E-6568-41D0-A49C-FBA5E3C96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" y="1296"/>
              <a:ext cx="3860" cy="4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 typeface="Wingdings" panose="05000000000000000000" pitchFamily="2" charset="2"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I.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Vì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sao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cần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xây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dựng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THHP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5" name="Line 14">
              <a:extLst>
                <a:ext uri="{FF2B5EF4-FFF2-40B4-BE49-F238E27FC236}">
                  <a16:creationId xmlns:a16="http://schemas.microsoft.com/office/drawing/2014/main" id="{267F86A7-EB2C-4438-9B79-0FEF8FDBD7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584"/>
              <a:ext cx="2064" cy="0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59" name="Group 15">
            <a:extLst>
              <a:ext uri="{FF2B5EF4-FFF2-40B4-BE49-F238E27FC236}">
                <a16:creationId xmlns:a16="http://schemas.microsoft.com/office/drawing/2014/main" id="{A821FEB8-3453-4CED-ADC7-90EC036411CE}"/>
              </a:ext>
            </a:extLst>
          </p:cNvPr>
          <p:cNvGrpSpPr>
            <a:grpSpLocks/>
          </p:cNvGrpSpPr>
          <p:nvPr/>
        </p:nvGrpSpPr>
        <p:grpSpPr bwMode="auto">
          <a:xfrm>
            <a:off x="2057399" y="2667000"/>
            <a:ext cx="9867111" cy="954088"/>
            <a:chOff x="1440" y="1296"/>
            <a:chExt cx="3888" cy="601"/>
          </a:xfrm>
        </p:grpSpPr>
        <p:grpSp>
          <p:nvGrpSpPr>
            <p:cNvPr id="19493" name="Group 16">
              <a:extLst>
                <a:ext uri="{FF2B5EF4-FFF2-40B4-BE49-F238E27FC236}">
                  <a16:creationId xmlns:a16="http://schemas.microsoft.com/office/drawing/2014/main" id="{03069611-3E33-43A8-94E7-73753F5883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1296"/>
              <a:ext cx="336" cy="384"/>
              <a:chOff x="982" y="214"/>
              <a:chExt cx="759" cy="872"/>
            </a:xfrm>
          </p:grpSpPr>
          <p:sp>
            <p:nvSpPr>
              <p:cNvPr id="19496" name="Freeform 17">
                <a:extLst>
                  <a:ext uri="{FF2B5EF4-FFF2-40B4-BE49-F238E27FC236}">
                    <a16:creationId xmlns:a16="http://schemas.microsoft.com/office/drawing/2014/main" id="{AE1AAD93-0AC0-4CCF-9C0B-26E872165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14"/>
                <a:ext cx="299" cy="434"/>
              </a:xfrm>
              <a:custGeom>
                <a:avLst/>
                <a:gdLst>
                  <a:gd name="T0" fmla="*/ 174 w 299"/>
                  <a:gd name="T1" fmla="*/ 121 h 434"/>
                  <a:gd name="T2" fmla="*/ 174 w 299"/>
                  <a:gd name="T3" fmla="*/ 23 h 434"/>
                  <a:gd name="T4" fmla="*/ 170 w 299"/>
                  <a:gd name="T5" fmla="*/ 9 h 434"/>
                  <a:gd name="T6" fmla="*/ 165 w 299"/>
                  <a:gd name="T7" fmla="*/ 5 h 434"/>
                  <a:gd name="T8" fmla="*/ 156 w 299"/>
                  <a:gd name="T9" fmla="*/ 0 h 434"/>
                  <a:gd name="T10" fmla="*/ 152 w 299"/>
                  <a:gd name="T11" fmla="*/ 0 h 434"/>
                  <a:gd name="T12" fmla="*/ 143 w 299"/>
                  <a:gd name="T13" fmla="*/ 0 h 434"/>
                  <a:gd name="T14" fmla="*/ 134 w 299"/>
                  <a:gd name="T15" fmla="*/ 5 h 434"/>
                  <a:gd name="T16" fmla="*/ 125 w 299"/>
                  <a:gd name="T17" fmla="*/ 9 h 434"/>
                  <a:gd name="T18" fmla="*/ 125 w 299"/>
                  <a:gd name="T19" fmla="*/ 23 h 434"/>
                  <a:gd name="T20" fmla="*/ 125 w 299"/>
                  <a:gd name="T21" fmla="*/ 126 h 434"/>
                  <a:gd name="T22" fmla="*/ 76 w 299"/>
                  <a:gd name="T23" fmla="*/ 99 h 434"/>
                  <a:gd name="T24" fmla="*/ 67 w 299"/>
                  <a:gd name="T25" fmla="*/ 94 h 434"/>
                  <a:gd name="T26" fmla="*/ 58 w 299"/>
                  <a:gd name="T27" fmla="*/ 94 h 434"/>
                  <a:gd name="T28" fmla="*/ 49 w 299"/>
                  <a:gd name="T29" fmla="*/ 99 h 434"/>
                  <a:gd name="T30" fmla="*/ 45 w 299"/>
                  <a:gd name="T31" fmla="*/ 103 h 434"/>
                  <a:gd name="T32" fmla="*/ 40 w 299"/>
                  <a:gd name="T33" fmla="*/ 112 h 434"/>
                  <a:gd name="T34" fmla="*/ 45 w 299"/>
                  <a:gd name="T35" fmla="*/ 117 h 434"/>
                  <a:gd name="T36" fmla="*/ 45 w 299"/>
                  <a:gd name="T37" fmla="*/ 126 h 434"/>
                  <a:gd name="T38" fmla="*/ 54 w 299"/>
                  <a:gd name="T39" fmla="*/ 134 h 434"/>
                  <a:gd name="T40" fmla="*/ 121 w 299"/>
                  <a:gd name="T41" fmla="*/ 170 h 434"/>
                  <a:gd name="T42" fmla="*/ 121 w 299"/>
                  <a:gd name="T43" fmla="*/ 242 h 434"/>
                  <a:gd name="T44" fmla="*/ 36 w 299"/>
                  <a:gd name="T45" fmla="*/ 188 h 434"/>
                  <a:gd name="T46" fmla="*/ 27 w 299"/>
                  <a:gd name="T47" fmla="*/ 184 h 434"/>
                  <a:gd name="T48" fmla="*/ 18 w 299"/>
                  <a:gd name="T49" fmla="*/ 184 h 434"/>
                  <a:gd name="T50" fmla="*/ 9 w 299"/>
                  <a:gd name="T51" fmla="*/ 188 h 434"/>
                  <a:gd name="T52" fmla="*/ 5 w 299"/>
                  <a:gd name="T53" fmla="*/ 193 h 434"/>
                  <a:gd name="T54" fmla="*/ 0 w 299"/>
                  <a:gd name="T55" fmla="*/ 202 h 434"/>
                  <a:gd name="T56" fmla="*/ 0 w 299"/>
                  <a:gd name="T57" fmla="*/ 210 h 434"/>
                  <a:gd name="T58" fmla="*/ 5 w 299"/>
                  <a:gd name="T59" fmla="*/ 219 h 434"/>
                  <a:gd name="T60" fmla="*/ 14 w 299"/>
                  <a:gd name="T61" fmla="*/ 224 h 434"/>
                  <a:gd name="T62" fmla="*/ 121 w 299"/>
                  <a:gd name="T63" fmla="*/ 291 h 434"/>
                  <a:gd name="T64" fmla="*/ 121 w 299"/>
                  <a:gd name="T65" fmla="*/ 434 h 434"/>
                  <a:gd name="T66" fmla="*/ 174 w 299"/>
                  <a:gd name="T67" fmla="*/ 434 h 434"/>
                  <a:gd name="T68" fmla="*/ 174 w 299"/>
                  <a:gd name="T69" fmla="*/ 291 h 434"/>
                  <a:gd name="T70" fmla="*/ 290 w 299"/>
                  <a:gd name="T71" fmla="*/ 224 h 434"/>
                  <a:gd name="T72" fmla="*/ 295 w 299"/>
                  <a:gd name="T73" fmla="*/ 219 h 434"/>
                  <a:gd name="T74" fmla="*/ 299 w 299"/>
                  <a:gd name="T75" fmla="*/ 210 h 434"/>
                  <a:gd name="T76" fmla="*/ 299 w 299"/>
                  <a:gd name="T77" fmla="*/ 202 h 434"/>
                  <a:gd name="T78" fmla="*/ 299 w 299"/>
                  <a:gd name="T79" fmla="*/ 197 h 434"/>
                  <a:gd name="T80" fmla="*/ 295 w 299"/>
                  <a:gd name="T81" fmla="*/ 188 h 434"/>
                  <a:gd name="T82" fmla="*/ 286 w 299"/>
                  <a:gd name="T83" fmla="*/ 184 h 434"/>
                  <a:gd name="T84" fmla="*/ 277 w 299"/>
                  <a:gd name="T85" fmla="*/ 184 h 434"/>
                  <a:gd name="T86" fmla="*/ 268 w 299"/>
                  <a:gd name="T87" fmla="*/ 188 h 434"/>
                  <a:gd name="T88" fmla="*/ 174 w 299"/>
                  <a:gd name="T89" fmla="*/ 237 h 434"/>
                  <a:gd name="T90" fmla="*/ 174 w 299"/>
                  <a:gd name="T91" fmla="*/ 170 h 434"/>
                  <a:gd name="T92" fmla="*/ 246 w 299"/>
                  <a:gd name="T93" fmla="*/ 134 h 434"/>
                  <a:gd name="T94" fmla="*/ 250 w 299"/>
                  <a:gd name="T95" fmla="*/ 130 h 434"/>
                  <a:gd name="T96" fmla="*/ 255 w 299"/>
                  <a:gd name="T97" fmla="*/ 121 h 434"/>
                  <a:gd name="T98" fmla="*/ 255 w 299"/>
                  <a:gd name="T99" fmla="*/ 112 h 434"/>
                  <a:gd name="T100" fmla="*/ 250 w 299"/>
                  <a:gd name="T101" fmla="*/ 108 h 434"/>
                  <a:gd name="T102" fmla="*/ 246 w 299"/>
                  <a:gd name="T103" fmla="*/ 103 h 434"/>
                  <a:gd name="T104" fmla="*/ 237 w 299"/>
                  <a:gd name="T105" fmla="*/ 99 h 434"/>
                  <a:gd name="T106" fmla="*/ 232 w 299"/>
                  <a:gd name="T107" fmla="*/ 99 h 434"/>
                  <a:gd name="T108" fmla="*/ 223 w 299"/>
                  <a:gd name="T109" fmla="*/ 99 h 434"/>
                  <a:gd name="T110" fmla="*/ 174 w 299"/>
                  <a:gd name="T111" fmla="*/ 121 h 43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99" h="434">
                    <a:moveTo>
                      <a:pt x="174" y="121"/>
                    </a:moveTo>
                    <a:lnTo>
                      <a:pt x="174" y="23"/>
                    </a:lnTo>
                    <a:lnTo>
                      <a:pt x="170" y="9"/>
                    </a:lnTo>
                    <a:lnTo>
                      <a:pt x="165" y="5"/>
                    </a:lnTo>
                    <a:lnTo>
                      <a:pt x="156" y="0"/>
                    </a:lnTo>
                    <a:lnTo>
                      <a:pt x="152" y="0"/>
                    </a:lnTo>
                    <a:lnTo>
                      <a:pt x="143" y="0"/>
                    </a:lnTo>
                    <a:lnTo>
                      <a:pt x="134" y="5"/>
                    </a:lnTo>
                    <a:lnTo>
                      <a:pt x="125" y="9"/>
                    </a:lnTo>
                    <a:lnTo>
                      <a:pt x="125" y="23"/>
                    </a:lnTo>
                    <a:lnTo>
                      <a:pt x="125" y="126"/>
                    </a:lnTo>
                    <a:lnTo>
                      <a:pt x="76" y="99"/>
                    </a:lnTo>
                    <a:lnTo>
                      <a:pt x="67" y="94"/>
                    </a:lnTo>
                    <a:lnTo>
                      <a:pt x="58" y="94"/>
                    </a:lnTo>
                    <a:lnTo>
                      <a:pt x="49" y="99"/>
                    </a:lnTo>
                    <a:lnTo>
                      <a:pt x="45" y="103"/>
                    </a:lnTo>
                    <a:lnTo>
                      <a:pt x="40" y="112"/>
                    </a:lnTo>
                    <a:lnTo>
                      <a:pt x="45" y="117"/>
                    </a:lnTo>
                    <a:lnTo>
                      <a:pt x="45" y="126"/>
                    </a:lnTo>
                    <a:lnTo>
                      <a:pt x="54" y="134"/>
                    </a:lnTo>
                    <a:lnTo>
                      <a:pt x="121" y="170"/>
                    </a:lnTo>
                    <a:lnTo>
                      <a:pt x="121" y="242"/>
                    </a:lnTo>
                    <a:lnTo>
                      <a:pt x="36" y="188"/>
                    </a:lnTo>
                    <a:lnTo>
                      <a:pt x="27" y="184"/>
                    </a:lnTo>
                    <a:lnTo>
                      <a:pt x="18" y="184"/>
                    </a:lnTo>
                    <a:lnTo>
                      <a:pt x="9" y="188"/>
                    </a:lnTo>
                    <a:lnTo>
                      <a:pt x="5" y="193"/>
                    </a:lnTo>
                    <a:lnTo>
                      <a:pt x="0" y="202"/>
                    </a:lnTo>
                    <a:lnTo>
                      <a:pt x="0" y="210"/>
                    </a:lnTo>
                    <a:lnTo>
                      <a:pt x="5" y="219"/>
                    </a:lnTo>
                    <a:lnTo>
                      <a:pt x="14" y="224"/>
                    </a:lnTo>
                    <a:lnTo>
                      <a:pt x="121" y="291"/>
                    </a:lnTo>
                    <a:lnTo>
                      <a:pt x="121" y="434"/>
                    </a:lnTo>
                    <a:lnTo>
                      <a:pt x="174" y="434"/>
                    </a:lnTo>
                    <a:lnTo>
                      <a:pt x="174" y="291"/>
                    </a:lnTo>
                    <a:lnTo>
                      <a:pt x="290" y="224"/>
                    </a:lnTo>
                    <a:lnTo>
                      <a:pt x="295" y="219"/>
                    </a:lnTo>
                    <a:lnTo>
                      <a:pt x="299" y="210"/>
                    </a:lnTo>
                    <a:lnTo>
                      <a:pt x="299" y="202"/>
                    </a:lnTo>
                    <a:lnTo>
                      <a:pt x="299" y="197"/>
                    </a:lnTo>
                    <a:lnTo>
                      <a:pt x="295" y="188"/>
                    </a:lnTo>
                    <a:lnTo>
                      <a:pt x="286" y="184"/>
                    </a:lnTo>
                    <a:lnTo>
                      <a:pt x="277" y="184"/>
                    </a:lnTo>
                    <a:lnTo>
                      <a:pt x="268" y="188"/>
                    </a:lnTo>
                    <a:lnTo>
                      <a:pt x="174" y="237"/>
                    </a:lnTo>
                    <a:lnTo>
                      <a:pt x="174" y="170"/>
                    </a:lnTo>
                    <a:lnTo>
                      <a:pt x="246" y="134"/>
                    </a:lnTo>
                    <a:lnTo>
                      <a:pt x="250" y="130"/>
                    </a:lnTo>
                    <a:lnTo>
                      <a:pt x="255" y="121"/>
                    </a:lnTo>
                    <a:lnTo>
                      <a:pt x="255" y="112"/>
                    </a:lnTo>
                    <a:lnTo>
                      <a:pt x="250" y="108"/>
                    </a:lnTo>
                    <a:lnTo>
                      <a:pt x="246" y="103"/>
                    </a:lnTo>
                    <a:lnTo>
                      <a:pt x="237" y="99"/>
                    </a:lnTo>
                    <a:lnTo>
                      <a:pt x="232" y="99"/>
                    </a:lnTo>
                    <a:lnTo>
                      <a:pt x="223" y="99"/>
                    </a:lnTo>
                    <a:lnTo>
                      <a:pt x="174" y="12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BA6F3"/>
                  </a:gs>
                  <a:gs pos="100000">
                    <a:srgbClr val="ABC6F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7" name="Freeform 18">
                <a:extLst>
                  <a:ext uri="{FF2B5EF4-FFF2-40B4-BE49-F238E27FC236}">
                    <a16:creationId xmlns:a16="http://schemas.microsoft.com/office/drawing/2014/main" id="{D24586E5-3B9D-40F4-BF00-3B498E4A8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398"/>
                <a:ext cx="393" cy="272"/>
              </a:xfrm>
              <a:custGeom>
                <a:avLst/>
                <a:gdLst>
                  <a:gd name="T0" fmla="*/ 121 w 393"/>
                  <a:gd name="T1" fmla="*/ 71 h 272"/>
                  <a:gd name="T2" fmla="*/ 36 w 393"/>
                  <a:gd name="T3" fmla="*/ 22 h 272"/>
                  <a:gd name="T4" fmla="*/ 27 w 393"/>
                  <a:gd name="T5" fmla="*/ 18 h 272"/>
                  <a:gd name="T6" fmla="*/ 18 w 393"/>
                  <a:gd name="T7" fmla="*/ 18 h 272"/>
                  <a:gd name="T8" fmla="*/ 9 w 393"/>
                  <a:gd name="T9" fmla="*/ 22 h 272"/>
                  <a:gd name="T10" fmla="*/ 5 w 393"/>
                  <a:gd name="T11" fmla="*/ 31 h 272"/>
                  <a:gd name="T12" fmla="*/ 0 w 393"/>
                  <a:gd name="T13" fmla="*/ 40 h 272"/>
                  <a:gd name="T14" fmla="*/ 0 w 393"/>
                  <a:gd name="T15" fmla="*/ 49 h 272"/>
                  <a:gd name="T16" fmla="*/ 5 w 393"/>
                  <a:gd name="T17" fmla="*/ 58 h 272"/>
                  <a:gd name="T18" fmla="*/ 9 w 393"/>
                  <a:gd name="T19" fmla="*/ 62 h 272"/>
                  <a:gd name="T20" fmla="*/ 98 w 393"/>
                  <a:gd name="T21" fmla="*/ 116 h 272"/>
                  <a:gd name="T22" fmla="*/ 54 w 393"/>
                  <a:gd name="T23" fmla="*/ 143 h 272"/>
                  <a:gd name="T24" fmla="*/ 45 w 393"/>
                  <a:gd name="T25" fmla="*/ 147 h 272"/>
                  <a:gd name="T26" fmla="*/ 40 w 393"/>
                  <a:gd name="T27" fmla="*/ 156 h 272"/>
                  <a:gd name="T28" fmla="*/ 40 w 393"/>
                  <a:gd name="T29" fmla="*/ 165 h 272"/>
                  <a:gd name="T30" fmla="*/ 40 w 393"/>
                  <a:gd name="T31" fmla="*/ 174 h 272"/>
                  <a:gd name="T32" fmla="*/ 49 w 393"/>
                  <a:gd name="T33" fmla="*/ 178 h 272"/>
                  <a:gd name="T34" fmla="*/ 54 w 393"/>
                  <a:gd name="T35" fmla="*/ 183 h 272"/>
                  <a:gd name="T36" fmla="*/ 63 w 393"/>
                  <a:gd name="T37" fmla="*/ 183 h 272"/>
                  <a:gd name="T38" fmla="*/ 72 w 393"/>
                  <a:gd name="T39" fmla="*/ 183 h 272"/>
                  <a:gd name="T40" fmla="*/ 139 w 393"/>
                  <a:gd name="T41" fmla="*/ 143 h 272"/>
                  <a:gd name="T42" fmla="*/ 197 w 393"/>
                  <a:gd name="T43" fmla="*/ 178 h 272"/>
                  <a:gd name="T44" fmla="*/ 112 w 393"/>
                  <a:gd name="T45" fmla="*/ 223 h 272"/>
                  <a:gd name="T46" fmla="*/ 103 w 393"/>
                  <a:gd name="T47" fmla="*/ 232 h 272"/>
                  <a:gd name="T48" fmla="*/ 98 w 393"/>
                  <a:gd name="T49" fmla="*/ 241 h 272"/>
                  <a:gd name="T50" fmla="*/ 98 w 393"/>
                  <a:gd name="T51" fmla="*/ 246 h 272"/>
                  <a:gd name="T52" fmla="*/ 98 w 393"/>
                  <a:gd name="T53" fmla="*/ 254 h 272"/>
                  <a:gd name="T54" fmla="*/ 103 w 393"/>
                  <a:gd name="T55" fmla="*/ 263 h 272"/>
                  <a:gd name="T56" fmla="*/ 112 w 393"/>
                  <a:gd name="T57" fmla="*/ 268 h 272"/>
                  <a:gd name="T58" fmla="*/ 121 w 393"/>
                  <a:gd name="T59" fmla="*/ 268 h 272"/>
                  <a:gd name="T60" fmla="*/ 130 w 393"/>
                  <a:gd name="T61" fmla="*/ 263 h 272"/>
                  <a:gd name="T62" fmla="*/ 241 w 393"/>
                  <a:gd name="T63" fmla="*/ 201 h 272"/>
                  <a:gd name="T64" fmla="*/ 366 w 393"/>
                  <a:gd name="T65" fmla="*/ 272 h 272"/>
                  <a:gd name="T66" fmla="*/ 393 w 393"/>
                  <a:gd name="T67" fmla="*/ 228 h 272"/>
                  <a:gd name="T68" fmla="*/ 268 w 393"/>
                  <a:gd name="T69" fmla="*/ 156 h 272"/>
                  <a:gd name="T70" fmla="*/ 268 w 393"/>
                  <a:gd name="T71" fmla="*/ 22 h 272"/>
                  <a:gd name="T72" fmla="*/ 268 w 393"/>
                  <a:gd name="T73" fmla="*/ 13 h 272"/>
                  <a:gd name="T74" fmla="*/ 264 w 393"/>
                  <a:gd name="T75" fmla="*/ 9 h 272"/>
                  <a:gd name="T76" fmla="*/ 255 w 393"/>
                  <a:gd name="T77" fmla="*/ 4 h 272"/>
                  <a:gd name="T78" fmla="*/ 250 w 393"/>
                  <a:gd name="T79" fmla="*/ 0 h 272"/>
                  <a:gd name="T80" fmla="*/ 241 w 393"/>
                  <a:gd name="T81" fmla="*/ 0 h 272"/>
                  <a:gd name="T82" fmla="*/ 232 w 393"/>
                  <a:gd name="T83" fmla="*/ 4 h 272"/>
                  <a:gd name="T84" fmla="*/ 228 w 393"/>
                  <a:gd name="T85" fmla="*/ 13 h 272"/>
                  <a:gd name="T86" fmla="*/ 228 w 393"/>
                  <a:gd name="T87" fmla="*/ 22 h 272"/>
                  <a:gd name="T88" fmla="*/ 223 w 393"/>
                  <a:gd name="T89" fmla="*/ 129 h 272"/>
                  <a:gd name="T90" fmla="*/ 165 w 393"/>
                  <a:gd name="T91" fmla="*/ 94 h 272"/>
                  <a:gd name="T92" fmla="*/ 170 w 393"/>
                  <a:gd name="T93" fmla="*/ 18 h 272"/>
                  <a:gd name="T94" fmla="*/ 165 w 393"/>
                  <a:gd name="T95" fmla="*/ 9 h 272"/>
                  <a:gd name="T96" fmla="*/ 161 w 393"/>
                  <a:gd name="T97" fmla="*/ 4 h 272"/>
                  <a:gd name="T98" fmla="*/ 156 w 393"/>
                  <a:gd name="T99" fmla="*/ 0 h 272"/>
                  <a:gd name="T100" fmla="*/ 148 w 393"/>
                  <a:gd name="T101" fmla="*/ 0 h 272"/>
                  <a:gd name="T102" fmla="*/ 139 w 393"/>
                  <a:gd name="T103" fmla="*/ 0 h 272"/>
                  <a:gd name="T104" fmla="*/ 134 w 393"/>
                  <a:gd name="T105" fmla="*/ 4 h 272"/>
                  <a:gd name="T106" fmla="*/ 130 w 393"/>
                  <a:gd name="T107" fmla="*/ 9 h 272"/>
                  <a:gd name="T108" fmla="*/ 125 w 393"/>
                  <a:gd name="T109" fmla="*/ 18 h 272"/>
                  <a:gd name="T110" fmla="*/ 121 w 393"/>
                  <a:gd name="T111" fmla="*/ 71 h 27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2">
                    <a:moveTo>
                      <a:pt x="121" y="71"/>
                    </a:moveTo>
                    <a:lnTo>
                      <a:pt x="36" y="22"/>
                    </a:lnTo>
                    <a:lnTo>
                      <a:pt x="27" y="18"/>
                    </a:lnTo>
                    <a:lnTo>
                      <a:pt x="18" y="18"/>
                    </a:lnTo>
                    <a:lnTo>
                      <a:pt x="9" y="22"/>
                    </a:lnTo>
                    <a:lnTo>
                      <a:pt x="5" y="31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5" y="58"/>
                    </a:lnTo>
                    <a:lnTo>
                      <a:pt x="9" y="62"/>
                    </a:lnTo>
                    <a:lnTo>
                      <a:pt x="98" y="116"/>
                    </a:lnTo>
                    <a:lnTo>
                      <a:pt x="54" y="143"/>
                    </a:lnTo>
                    <a:lnTo>
                      <a:pt x="45" y="147"/>
                    </a:lnTo>
                    <a:lnTo>
                      <a:pt x="40" y="156"/>
                    </a:lnTo>
                    <a:lnTo>
                      <a:pt x="40" y="165"/>
                    </a:lnTo>
                    <a:lnTo>
                      <a:pt x="40" y="174"/>
                    </a:lnTo>
                    <a:lnTo>
                      <a:pt x="49" y="178"/>
                    </a:lnTo>
                    <a:lnTo>
                      <a:pt x="54" y="183"/>
                    </a:lnTo>
                    <a:lnTo>
                      <a:pt x="63" y="183"/>
                    </a:lnTo>
                    <a:lnTo>
                      <a:pt x="72" y="183"/>
                    </a:lnTo>
                    <a:lnTo>
                      <a:pt x="139" y="143"/>
                    </a:lnTo>
                    <a:lnTo>
                      <a:pt x="197" y="178"/>
                    </a:lnTo>
                    <a:lnTo>
                      <a:pt x="112" y="223"/>
                    </a:lnTo>
                    <a:lnTo>
                      <a:pt x="103" y="232"/>
                    </a:lnTo>
                    <a:lnTo>
                      <a:pt x="98" y="241"/>
                    </a:lnTo>
                    <a:lnTo>
                      <a:pt x="98" y="246"/>
                    </a:lnTo>
                    <a:lnTo>
                      <a:pt x="98" y="254"/>
                    </a:lnTo>
                    <a:lnTo>
                      <a:pt x="103" y="263"/>
                    </a:lnTo>
                    <a:lnTo>
                      <a:pt x="112" y="268"/>
                    </a:lnTo>
                    <a:lnTo>
                      <a:pt x="121" y="268"/>
                    </a:lnTo>
                    <a:lnTo>
                      <a:pt x="130" y="263"/>
                    </a:lnTo>
                    <a:lnTo>
                      <a:pt x="241" y="201"/>
                    </a:lnTo>
                    <a:lnTo>
                      <a:pt x="366" y="272"/>
                    </a:lnTo>
                    <a:lnTo>
                      <a:pt x="393" y="228"/>
                    </a:lnTo>
                    <a:lnTo>
                      <a:pt x="268" y="156"/>
                    </a:lnTo>
                    <a:lnTo>
                      <a:pt x="268" y="22"/>
                    </a:lnTo>
                    <a:lnTo>
                      <a:pt x="268" y="13"/>
                    </a:lnTo>
                    <a:lnTo>
                      <a:pt x="264" y="9"/>
                    </a:lnTo>
                    <a:lnTo>
                      <a:pt x="255" y="4"/>
                    </a:lnTo>
                    <a:lnTo>
                      <a:pt x="250" y="0"/>
                    </a:lnTo>
                    <a:lnTo>
                      <a:pt x="241" y="0"/>
                    </a:lnTo>
                    <a:lnTo>
                      <a:pt x="232" y="4"/>
                    </a:lnTo>
                    <a:lnTo>
                      <a:pt x="228" y="13"/>
                    </a:lnTo>
                    <a:lnTo>
                      <a:pt x="228" y="22"/>
                    </a:lnTo>
                    <a:lnTo>
                      <a:pt x="223" y="129"/>
                    </a:lnTo>
                    <a:lnTo>
                      <a:pt x="165" y="94"/>
                    </a:lnTo>
                    <a:lnTo>
                      <a:pt x="170" y="18"/>
                    </a:lnTo>
                    <a:lnTo>
                      <a:pt x="165" y="9"/>
                    </a:lnTo>
                    <a:lnTo>
                      <a:pt x="161" y="4"/>
                    </a:lnTo>
                    <a:lnTo>
                      <a:pt x="156" y="0"/>
                    </a:lnTo>
                    <a:lnTo>
                      <a:pt x="148" y="0"/>
                    </a:lnTo>
                    <a:lnTo>
                      <a:pt x="139" y="0"/>
                    </a:lnTo>
                    <a:lnTo>
                      <a:pt x="134" y="4"/>
                    </a:lnTo>
                    <a:lnTo>
                      <a:pt x="130" y="9"/>
                    </a:lnTo>
                    <a:lnTo>
                      <a:pt x="125" y="18"/>
                    </a:lnTo>
                    <a:lnTo>
                      <a:pt x="121" y="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BA6F3"/>
                  </a:gs>
                  <a:gs pos="100000">
                    <a:srgbClr val="ABC6F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8" name="Freeform 19">
                <a:extLst>
                  <a:ext uri="{FF2B5EF4-FFF2-40B4-BE49-F238E27FC236}">
                    <a16:creationId xmlns:a16="http://schemas.microsoft.com/office/drawing/2014/main" id="{2A1B9F5E-BE53-4FC2-AE8A-120ACD7C0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626"/>
                <a:ext cx="393" cy="277"/>
              </a:xfrm>
              <a:custGeom>
                <a:avLst/>
                <a:gdLst>
                  <a:gd name="T0" fmla="*/ 98 w 393"/>
                  <a:gd name="T1" fmla="*/ 156 h 277"/>
                  <a:gd name="T2" fmla="*/ 9 w 393"/>
                  <a:gd name="T3" fmla="*/ 205 h 277"/>
                  <a:gd name="T4" fmla="*/ 0 w 393"/>
                  <a:gd name="T5" fmla="*/ 214 h 277"/>
                  <a:gd name="T6" fmla="*/ 0 w 393"/>
                  <a:gd name="T7" fmla="*/ 223 h 277"/>
                  <a:gd name="T8" fmla="*/ 0 w 393"/>
                  <a:gd name="T9" fmla="*/ 228 h 277"/>
                  <a:gd name="T10" fmla="*/ 0 w 393"/>
                  <a:gd name="T11" fmla="*/ 237 h 277"/>
                  <a:gd name="T12" fmla="*/ 9 w 393"/>
                  <a:gd name="T13" fmla="*/ 246 h 277"/>
                  <a:gd name="T14" fmla="*/ 14 w 393"/>
                  <a:gd name="T15" fmla="*/ 250 h 277"/>
                  <a:gd name="T16" fmla="*/ 23 w 393"/>
                  <a:gd name="T17" fmla="*/ 250 h 277"/>
                  <a:gd name="T18" fmla="*/ 36 w 393"/>
                  <a:gd name="T19" fmla="*/ 250 h 277"/>
                  <a:gd name="T20" fmla="*/ 125 w 393"/>
                  <a:gd name="T21" fmla="*/ 196 h 277"/>
                  <a:gd name="T22" fmla="*/ 125 w 393"/>
                  <a:gd name="T23" fmla="*/ 250 h 277"/>
                  <a:gd name="T24" fmla="*/ 125 w 393"/>
                  <a:gd name="T25" fmla="*/ 263 h 277"/>
                  <a:gd name="T26" fmla="*/ 130 w 393"/>
                  <a:gd name="T27" fmla="*/ 268 h 277"/>
                  <a:gd name="T28" fmla="*/ 139 w 393"/>
                  <a:gd name="T29" fmla="*/ 272 h 277"/>
                  <a:gd name="T30" fmla="*/ 143 w 393"/>
                  <a:gd name="T31" fmla="*/ 277 h 277"/>
                  <a:gd name="T32" fmla="*/ 152 w 393"/>
                  <a:gd name="T33" fmla="*/ 277 h 277"/>
                  <a:gd name="T34" fmla="*/ 161 w 393"/>
                  <a:gd name="T35" fmla="*/ 272 h 277"/>
                  <a:gd name="T36" fmla="*/ 165 w 393"/>
                  <a:gd name="T37" fmla="*/ 263 h 277"/>
                  <a:gd name="T38" fmla="*/ 165 w 393"/>
                  <a:gd name="T39" fmla="*/ 254 h 277"/>
                  <a:gd name="T40" fmla="*/ 165 w 393"/>
                  <a:gd name="T41" fmla="*/ 178 h 277"/>
                  <a:gd name="T42" fmla="*/ 223 w 393"/>
                  <a:gd name="T43" fmla="*/ 143 h 277"/>
                  <a:gd name="T44" fmla="*/ 223 w 393"/>
                  <a:gd name="T45" fmla="*/ 241 h 277"/>
                  <a:gd name="T46" fmla="*/ 223 w 393"/>
                  <a:gd name="T47" fmla="*/ 250 h 277"/>
                  <a:gd name="T48" fmla="*/ 228 w 393"/>
                  <a:gd name="T49" fmla="*/ 259 h 277"/>
                  <a:gd name="T50" fmla="*/ 237 w 393"/>
                  <a:gd name="T51" fmla="*/ 263 h 277"/>
                  <a:gd name="T52" fmla="*/ 246 w 393"/>
                  <a:gd name="T53" fmla="*/ 268 h 277"/>
                  <a:gd name="T54" fmla="*/ 255 w 393"/>
                  <a:gd name="T55" fmla="*/ 268 h 277"/>
                  <a:gd name="T56" fmla="*/ 259 w 393"/>
                  <a:gd name="T57" fmla="*/ 263 h 277"/>
                  <a:gd name="T58" fmla="*/ 264 w 393"/>
                  <a:gd name="T59" fmla="*/ 254 h 277"/>
                  <a:gd name="T60" fmla="*/ 268 w 393"/>
                  <a:gd name="T61" fmla="*/ 246 h 277"/>
                  <a:gd name="T62" fmla="*/ 268 w 393"/>
                  <a:gd name="T63" fmla="*/ 116 h 277"/>
                  <a:gd name="T64" fmla="*/ 393 w 393"/>
                  <a:gd name="T65" fmla="*/ 44 h 277"/>
                  <a:gd name="T66" fmla="*/ 366 w 393"/>
                  <a:gd name="T67" fmla="*/ 0 h 277"/>
                  <a:gd name="T68" fmla="*/ 241 w 393"/>
                  <a:gd name="T69" fmla="*/ 71 h 277"/>
                  <a:gd name="T70" fmla="*/ 125 w 393"/>
                  <a:gd name="T71" fmla="*/ 4 h 277"/>
                  <a:gd name="T72" fmla="*/ 121 w 393"/>
                  <a:gd name="T73" fmla="*/ 0 h 277"/>
                  <a:gd name="T74" fmla="*/ 112 w 393"/>
                  <a:gd name="T75" fmla="*/ 0 h 277"/>
                  <a:gd name="T76" fmla="*/ 103 w 393"/>
                  <a:gd name="T77" fmla="*/ 4 h 277"/>
                  <a:gd name="T78" fmla="*/ 98 w 393"/>
                  <a:gd name="T79" fmla="*/ 9 h 277"/>
                  <a:gd name="T80" fmla="*/ 94 w 393"/>
                  <a:gd name="T81" fmla="*/ 18 h 277"/>
                  <a:gd name="T82" fmla="*/ 94 w 393"/>
                  <a:gd name="T83" fmla="*/ 26 h 277"/>
                  <a:gd name="T84" fmla="*/ 98 w 393"/>
                  <a:gd name="T85" fmla="*/ 35 h 277"/>
                  <a:gd name="T86" fmla="*/ 107 w 393"/>
                  <a:gd name="T87" fmla="*/ 40 h 277"/>
                  <a:gd name="T88" fmla="*/ 197 w 393"/>
                  <a:gd name="T89" fmla="*/ 98 h 277"/>
                  <a:gd name="T90" fmla="*/ 139 w 393"/>
                  <a:gd name="T91" fmla="*/ 129 h 277"/>
                  <a:gd name="T92" fmla="*/ 72 w 393"/>
                  <a:gd name="T93" fmla="*/ 89 h 277"/>
                  <a:gd name="T94" fmla="*/ 63 w 393"/>
                  <a:gd name="T95" fmla="*/ 85 h 277"/>
                  <a:gd name="T96" fmla="*/ 58 w 393"/>
                  <a:gd name="T97" fmla="*/ 85 h 277"/>
                  <a:gd name="T98" fmla="*/ 49 w 393"/>
                  <a:gd name="T99" fmla="*/ 89 h 277"/>
                  <a:gd name="T100" fmla="*/ 45 w 393"/>
                  <a:gd name="T101" fmla="*/ 98 h 277"/>
                  <a:gd name="T102" fmla="*/ 45 w 393"/>
                  <a:gd name="T103" fmla="*/ 102 h 277"/>
                  <a:gd name="T104" fmla="*/ 45 w 393"/>
                  <a:gd name="T105" fmla="*/ 111 h 277"/>
                  <a:gd name="T106" fmla="*/ 45 w 393"/>
                  <a:gd name="T107" fmla="*/ 120 h 277"/>
                  <a:gd name="T108" fmla="*/ 54 w 393"/>
                  <a:gd name="T109" fmla="*/ 125 h 277"/>
                  <a:gd name="T110" fmla="*/ 98 w 393"/>
                  <a:gd name="T111" fmla="*/ 156 h 27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7">
                    <a:moveTo>
                      <a:pt x="98" y="156"/>
                    </a:moveTo>
                    <a:lnTo>
                      <a:pt x="9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9" y="246"/>
                    </a:lnTo>
                    <a:lnTo>
                      <a:pt x="14" y="250"/>
                    </a:lnTo>
                    <a:lnTo>
                      <a:pt x="23" y="250"/>
                    </a:lnTo>
                    <a:lnTo>
                      <a:pt x="36" y="250"/>
                    </a:lnTo>
                    <a:lnTo>
                      <a:pt x="125" y="196"/>
                    </a:lnTo>
                    <a:lnTo>
                      <a:pt x="125" y="250"/>
                    </a:lnTo>
                    <a:lnTo>
                      <a:pt x="125" y="263"/>
                    </a:lnTo>
                    <a:lnTo>
                      <a:pt x="130" y="268"/>
                    </a:lnTo>
                    <a:lnTo>
                      <a:pt x="139" y="272"/>
                    </a:lnTo>
                    <a:lnTo>
                      <a:pt x="143" y="277"/>
                    </a:lnTo>
                    <a:lnTo>
                      <a:pt x="152" y="277"/>
                    </a:lnTo>
                    <a:lnTo>
                      <a:pt x="161" y="272"/>
                    </a:lnTo>
                    <a:lnTo>
                      <a:pt x="165" y="263"/>
                    </a:lnTo>
                    <a:lnTo>
                      <a:pt x="165" y="254"/>
                    </a:lnTo>
                    <a:lnTo>
                      <a:pt x="165" y="178"/>
                    </a:lnTo>
                    <a:lnTo>
                      <a:pt x="223" y="143"/>
                    </a:lnTo>
                    <a:lnTo>
                      <a:pt x="223" y="241"/>
                    </a:lnTo>
                    <a:lnTo>
                      <a:pt x="223" y="250"/>
                    </a:lnTo>
                    <a:lnTo>
                      <a:pt x="228" y="259"/>
                    </a:lnTo>
                    <a:lnTo>
                      <a:pt x="237" y="263"/>
                    </a:lnTo>
                    <a:lnTo>
                      <a:pt x="246" y="268"/>
                    </a:lnTo>
                    <a:lnTo>
                      <a:pt x="255" y="268"/>
                    </a:lnTo>
                    <a:lnTo>
                      <a:pt x="259" y="263"/>
                    </a:lnTo>
                    <a:lnTo>
                      <a:pt x="264" y="254"/>
                    </a:lnTo>
                    <a:lnTo>
                      <a:pt x="268" y="246"/>
                    </a:lnTo>
                    <a:lnTo>
                      <a:pt x="268" y="116"/>
                    </a:lnTo>
                    <a:lnTo>
                      <a:pt x="393" y="44"/>
                    </a:lnTo>
                    <a:lnTo>
                      <a:pt x="366" y="0"/>
                    </a:lnTo>
                    <a:lnTo>
                      <a:pt x="241" y="71"/>
                    </a:lnTo>
                    <a:lnTo>
                      <a:pt x="125" y="4"/>
                    </a:lnTo>
                    <a:lnTo>
                      <a:pt x="121" y="0"/>
                    </a:lnTo>
                    <a:lnTo>
                      <a:pt x="112" y="0"/>
                    </a:lnTo>
                    <a:lnTo>
                      <a:pt x="103" y="4"/>
                    </a:lnTo>
                    <a:lnTo>
                      <a:pt x="98" y="9"/>
                    </a:lnTo>
                    <a:lnTo>
                      <a:pt x="94" y="18"/>
                    </a:lnTo>
                    <a:lnTo>
                      <a:pt x="94" y="26"/>
                    </a:lnTo>
                    <a:lnTo>
                      <a:pt x="98" y="35"/>
                    </a:lnTo>
                    <a:lnTo>
                      <a:pt x="107" y="40"/>
                    </a:lnTo>
                    <a:lnTo>
                      <a:pt x="197" y="98"/>
                    </a:lnTo>
                    <a:lnTo>
                      <a:pt x="139" y="129"/>
                    </a:lnTo>
                    <a:lnTo>
                      <a:pt x="72" y="89"/>
                    </a:lnTo>
                    <a:lnTo>
                      <a:pt x="63" y="85"/>
                    </a:lnTo>
                    <a:lnTo>
                      <a:pt x="58" y="85"/>
                    </a:lnTo>
                    <a:lnTo>
                      <a:pt x="49" y="89"/>
                    </a:lnTo>
                    <a:lnTo>
                      <a:pt x="45" y="98"/>
                    </a:lnTo>
                    <a:lnTo>
                      <a:pt x="45" y="102"/>
                    </a:lnTo>
                    <a:lnTo>
                      <a:pt x="45" y="111"/>
                    </a:lnTo>
                    <a:lnTo>
                      <a:pt x="45" y="120"/>
                    </a:lnTo>
                    <a:lnTo>
                      <a:pt x="54" y="125"/>
                    </a:lnTo>
                    <a:lnTo>
                      <a:pt x="98" y="1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BA6F3"/>
                  </a:gs>
                  <a:gs pos="100000">
                    <a:srgbClr val="ABC6F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9" name="Freeform 20">
                <a:extLst>
                  <a:ext uri="{FF2B5EF4-FFF2-40B4-BE49-F238E27FC236}">
                    <a16:creationId xmlns:a16="http://schemas.microsoft.com/office/drawing/2014/main" id="{8BCB6F9F-38DF-4717-9FA7-F71BAB0E8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648"/>
                <a:ext cx="299" cy="438"/>
              </a:xfrm>
              <a:custGeom>
                <a:avLst/>
                <a:gdLst>
                  <a:gd name="T0" fmla="*/ 125 w 299"/>
                  <a:gd name="T1" fmla="*/ 313 h 438"/>
                  <a:gd name="T2" fmla="*/ 125 w 299"/>
                  <a:gd name="T3" fmla="*/ 411 h 438"/>
                  <a:gd name="T4" fmla="*/ 129 w 299"/>
                  <a:gd name="T5" fmla="*/ 425 h 438"/>
                  <a:gd name="T6" fmla="*/ 134 w 299"/>
                  <a:gd name="T7" fmla="*/ 429 h 438"/>
                  <a:gd name="T8" fmla="*/ 143 w 299"/>
                  <a:gd name="T9" fmla="*/ 434 h 438"/>
                  <a:gd name="T10" fmla="*/ 147 w 299"/>
                  <a:gd name="T11" fmla="*/ 438 h 438"/>
                  <a:gd name="T12" fmla="*/ 156 w 299"/>
                  <a:gd name="T13" fmla="*/ 434 h 438"/>
                  <a:gd name="T14" fmla="*/ 165 w 299"/>
                  <a:gd name="T15" fmla="*/ 429 h 438"/>
                  <a:gd name="T16" fmla="*/ 174 w 299"/>
                  <a:gd name="T17" fmla="*/ 425 h 438"/>
                  <a:gd name="T18" fmla="*/ 174 w 299"/>
                  <a:gd name="T19" fmla="*/ 411 h 438"/>
                  <a:gd name="T20" fmla="*/ 174 w 299"/>
                  <a:gd name="T21" fmla="*/ 308 h 438"/>
                  <a:gd name="T22" fmla="*/ 223 w 299"/>
                  <a:gd name="T23" fmla="*/ 335 h 438"/>
                  <a:gd name="T24" fmla="*/ 232 w 299"/>
                  <a:gd name="T25" fmla="*/ 340 h 438"/>
                  <a:gd name="T26" fmla="*/ 241 w 299"/>
                  <a:gd name="T27" fmla="*/ 340 h 438"/>
                  <a:gd name="T28" fmla="*/ 250 w 299"/>
                  <a:gd name="T29" fmla="*/ 335 h 438"/>
                  <a:gd name="T30" fmla="*/ 254 w 299"/>
                  <a:gd name="T31" fmla="*/ 331 h 438"/>
                  <a:gd name="T32" fmla="*/ 254 w 299"/>
                  <a:gd name="T33" fmla="*/ 322 h 438"/>
                  <a:gd name="T34" fmla="*/ 254 w 299"/>
                  <a:gd name="T35" fmla="*/ 317 h 438"/>
                  <a:gd name="T36" fmla="*/ 254 w 299"/>
                  <a:gd name="T37" fmla="*/ 308 h 438"/>
                  <a:gd name="T38" fmla="*/ 245 w 299"/>
                  <a:gd name="T39" fmla="*/ 300 h 438"/>
                  <a:gd name="T40" fmla="*/ 178 w 299"/>
                  <a:gd name="T41" fmla="*/ 264 h 438"/>
                  <a:gd name="T42" fmla="*/ 178 w 299"/>
                  <a:gd name="T43" fmla="*/ 192 h 438"/>
                  <a:gd name="T44" fmla="*/ 263 w 299"/>
                  <a:gd name="T45" fmla="*/ 246 h 438"/>
                  <a:gd name="T46" fmla="*/ 272 w 299"/>
                  <a:gd name="T47" fmla="*/ 250 h 438"/>
                  <a:gd name="T48" fmla="*/ 281 w 299"/>
                  <a:gd name="T49" fmla="*/ 250 h 438"/>
                  <a:gd name="T50" fmla="*/ 290 w 299"/>
                  <a:gd name="T51" fmla="*/ 246 h 438"/>
                  <a:gd name="T52" fmla="*/ 294 w 299"/>
                  <a:gd name="T53" fmla="*/ 241 h 438"/>
                  <a:gd name="T54" fmla="*/ 299 w 299"/>
                  <a:gd name="T55" fmla="*/ 232 h 438"/>
                  <a:gd name="T56" fmla="*/ 299 w 299"/>
                  <a:gd name="T57" fmla="*/ 224 h 438"/>
                  <a:gd name="T58" fmla="*/ 294 w 299"/>
                  <a:gd name="T59" fmla="*/ 215 h 438"/>
                  <a:gd name="T60" fmla="*/ 285 w 299"/>
                  <a:gd name="T61" fmla="*/ 210 h 438"/>
                  <a:gd name="T62" fmla="*/ 178 w 299"/>
                  <a:gd name="T63" fmla="*/ 143 h 438"/>
                  <a:gd name="T64" fmla="*/ 178 w 299"/>
                  <a:gd name="T65" fmla="*/ 0 h 438"/>
                  <a:gd name="T66" fmla="*/ 125 w 299"/>
                  <a:gd name="T67" fmla="*/ 0 h 438"/>
                  <a:gd name="T68" fmla="*/ 125 w 299"/>
                  <a:gd name="T69" fmla="*/ 143 h 438"/>
                  <a:gd name="T70" fmla="*/ 9 w 299"/>
                  <a:gd name="T71" fmla="*/ 210 h 438"/>
                  <a:gd name="T72" fmla="*/ 4 w 299"/>
                  <a:gd name="T73" fmla="*/ 215 h 438"/>
                  <a:gd name="T74" fmla="*/ 0 w 299"/>
                  <a:gd name="T75" fmla="*/ 224 h 438"/>
                  <a:gd name="T76" fmla="*/ 0 w 299"/>
                  <a:gd name="T77" fmla="*/ 232 h 438"/>
                  <a:gd name="T78" fmla="*/ 0 w 299"/>
                  <a:gd name="T79" fmla="*/ 237 h 438"/>
                  <a:gd name="T80" fmla="*/ 4 w 299"/>
                  <a:gd name="T81" fmla="*/ 246 h 438"/>
                  <a:gd name="T82" fmla="*/ 13 w 299"/>
                  <a:gd name="T83" fmla="*/ 250 h 438"/>
                  <a:gd name="T84" fmla="*/ 22 w 299"/>
                  <a:gd name="T85" fmla="*/ 250 h 438"/>
                  <a:gd name="T86" fmla="*/ 31 w 299"/>
                  <a:gd name="T87" fmla="*/ 246 h 438"/>
                  <a:gd name="T88" fmla="*/ 125 w 299"/>
                  <a:gd name="T89" fmla="*/ 197 h 438"/>
                  <a:gd name="T90" fmla="*/ 125 w 299"/>
                  <a:gd name="T91" fmla="*/ 264 h 438"/>
                  <a:gd name="T92" fmla="*/ 53 w 299"/>
                  <a:gd name="T93" fmla="*/ 300 h 438"/>
                  <a:gd name="T94" fmla="*/ 49 w 299"/>
                  <a:gd name="T95" fmla="*/ 304 h 438"/>
                  <a:gd name="T96" fmla="*/ 44 w 299"/>
                  <a:gd name="T97" fmla="*/ 313 h 438"/>
                  <a:gd name="T98" fmla="*/ 44 w 299"/>
                  <a:gd name="T99" fmla="*/ 322 h 438"/>
                  <a:gd name="T100" fmla="*/ 49 w 299"/>
                  <a:gd name="T101" fmla="*/ 326 h 438"/>
                  <a:gd name="T102" fmla="*/ 53 w 299"/>
                  <a:gd name="T103" fmla="*/ 331 h 438"/>
                  <a:gd name="T104" fmla="*/ 62 w 299"/>
                  <a:gd name="T105" fmla="*/ 335 h 438"/>
                  <a:gd name="T106" fmla="*/ 67 w 299"/>
                  <a:gd name="T107" fmla="*/ 335 h 438"/>
                  <a:gd name="T108" fmla="*/ 76 w 299"/>
                  <a:gd name="T109" fmla="*/ 335 h 438"/>
                  <a:gd name="T110" fmla="*/ 125 w 299"/>
                  <a:gd name="T111" fmla="*/ 313 h 43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99" h="438">
                    <a:moveTo>
                      <a:pt x="125" y="313"/>
                    </a:moveTo>
                    <a:lnTo>
                      <a:pt x="125" y="411"/>
                    </a:lnTo>
                    <a:lnTo>
                      <a:pt x="129" y="425"/>
                    </a:lnTo>
                    <a:lnTo>
                      <a:pt x="134" y="429"/>
                    </a:lnTo>
                    <a:lnTo>
                      <a:pt x="143" y="434"/>
                    </a:lnTo>
                    <a:lnTo>
                      <a:pt x="147" y="438"/>
                    </a:lnTo>
                    <a:lnTo>
                      <a:pt x="156" y="434"/>
                    </a:lnTo>
                    <a:lnTo>
                      <a:pt x="165" y="429"/>
                    </a:lnTo>
                    <a:lnTo>
                      <a:pt x="174" y="425"/>
                    </a:lnTo>
                    <a:lnTo>
                      <a:pt x="174" y="411"/>
                    </a:lnTo>
                    <a:lnTo>
                      <a:pt x="174" y="308"/>
                    </a:lnTo>
                    <a:lnTo>
                      <a:pt x="223" y="335"/>
                    </a:lnTo>
                    <a:lnTo>
                      <a:pt x="232" y="340"/>
                    </a:lnTo>
                    <a:lnTo>
                      <a:pt x="241" y="340"/>
                    </a:lnTo>
                    <a:lnTo>
                      <a:pt x="250" y="335"/>
                    </a:lnTo>
                    <a:lnTo>
                      <a:pt x="254" y="331"/>
                    </a:lnTo>
                    <a:lnTo>
                      <a:pt x="254" y="322"/>
                    </a:lnTo>
                    <a:lnTo>
                      <a:pt x="254" y="317"/>
                    </a:lnTo>
                    <a:lnTo>
                      <a:pt x="254" y="308"/>
                    </a:lnTo>
                    <a:lnTo>
                      <a:pt x="245" y="300"/>
                    </a:lnTo>
                    <a:lnTo>
                      <a:pt x="178" y="264"/>
                    </a:lnTo>
                    <a:lnTo>
                      <a:pt x="178" y="192"/>
                    </a:lnTo>
                    <a:lnTo>
                      <a:pt x="263" y="246"/>
                    </a:lnTo>
                    <a:lnTo>
                      <a:pt x="272" y="250"/>
                    </a:lnTo>
                    <a:lnTo>
                      <a:pt x="281" y="250"/>
                    </a:lnTo>
                    <a:lnTo>
                      <a:pt x="290" y="246"/>
                    </a:lnTo>
                    <a:lnTo>
                      <a:pt x="294" y="241"/>
                    </a:lnTo>
                    <a:lnTo>
                      <a:pt x="299" y="232"/>
                    </a:lnTo>
                    <a:lnTo>
                      <a:pt x="299" y="224"/>
                    </a:lnTo>
                    <a:lnTo>
                      <a:pt x="294" y="215"/>
                    </a:lnTo>
                    <a:lnTo>
                      <a:pt x="285" y="210"/>
                    </a:lnTo>
                    <a:lnTo>
                      <a:pt x="178" y="143"/>
                    </a:lnTo>
                    <a:lnTo>
                      <a:pt x="178" y="0"/>
                    </a:lnTo>
                    <a:lnTo>
                      <a:pt x="125" y="0"/>
                    </a:lnTo>
                    <a:lnTo>
                      <a:pt x="125" y="143"/>
                    </a:lnTo>
                    <a:lnTo>
                      <a:pt x="9" y="210"/>
                    </a:lnTo>
                    <a:lnTo>
                      <a:pt x="4" y="215"/>
                    </a:lnTo>
                    <a:lnTo>
                      <a:pt x="0" y="224"/>
                    </a:lnTo>
                    <a:lnTo>
                      <a:pt x="0" y="232"/>
                    </a:lnTo>
                    <a:lnTo>
                      <a:pt x="0" y="237"/>
                    </a:lnTo>
                    <a:lnTo>
                      <a:pt x="4" y="246"/>
                    </a:lnTo>
                    <a:lnTo>
                      <a:pt x="13" y="250"/>
                    </a:lnTo>
                    <a:lnTo>
                      <a:pt x="22" y="250"/>
                    </a:lnTo>
                    <a:lnTo>
                      <a:pt x="31" y="246"/>
                    </a:lnTo>
                    <a:lnTo>
                      <a:pt x="125" y="197"/>
                    </a:lnTo>
                    <a:lnTo>
                      <a:pt x="125" y="264"/>
                    </a:lnTo>
                    <a:lnTo>
                      <a:pt x="53" y="300"/>
                    </a:lnTo>
                    <a:lnTo>
                      <a:pt x="49" y="304"/>
                    </a:lnTo>
                    <a:lnTo>
                      <a:pt x="44" y="313"/>
                    </a:lnTo>
                    <a:lnTo>
                      <a:pt x="44" y="322"/>
                    </a:lnTo>
                    <a:lnTo>
                      <a:pt x="49" y="326"/>
                    </a:lnTo>
                    <a:lnTo>
                      <a:pt x="53" y="331"/>
                    </a:lnTo>
                    <a:lnTo>
                      <a:pt x="62" y="335"/>
                    </a:lnTo>
                    <a:lnTo>
                      <a:pt x="67" y="335"/>
                    </a:lnTo>
                    <a:lnTo>
                      <a:pt x="76" y="335"/>
                    </a:lnTo>
                    <a:lnTo>
                      <a:pt x="125" y="3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BA6F3"/>
                  </a:gs>
                  <a:gs pos="100000">
                    <a:srgbClr val="ABC6F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0" name="Freeform 21">
                <a:extLst>
                  <a:ext uri="{FF2B5EF4-FFF2-40B4-BE49-F238E27FC236}">
                    <a16:creationId xmlns:a16="http://schemas.microsoft.com/office/drawing/2014/main" id="{2D188D1C-32DE-49FE-A35E-F2A7C9B8E1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626"/>
                <a:ext cx="393" cy="272"/>
              </a:xfrm>
              <a:custGeom>
                <a:avLst/>
                <a:gdLst>
                  <a:gd name="T0" fmla="*/ 272 w 393"/>
                  <a:gd name="T1" fmla="*/ 201 h 272"/>
                  <a:gd name="T2" fmla="*/ 357 w 393"/>
                  <a:gd name="T3" fmla="*/ 250 h 272"/>
                  <a:gd name="T4" fmla="*/ 366 w 393"/>
                  <a:gd name="T5" fmla="*/ 254 h 272"/>
                  <a:gd name="T6" fmla="*/ 375 w 393"/>
                  <a:gd name="T7" fmla="*/ 254 h 272"/>
                  <a:gd name="T8" fmla="*/ 384 w 393"/>
                  <a:gd name="T9" fmla="*/ 250 h 272"/>
                  <a:gd name="T10" fmla="*/ 388 w 393"/>
                  <a:gd name="T11" fmla="*/ 241 h 272"/>
                  <a:gd name="T12" fmla="*/ 393 w 393"/>
                  <a:gd name="T13" fmla="*/ 232 h 272"/>
                  <a:gd name="T14" fmla="*/ 393 w 393"/>
                  <a:gd name="T15" fmla="*/ 223 h 272"/>
                  <a:gd name="T16" fmla="*/ 388 w 393"/>
                  <a:gd name="T17" fmla="*/ 214 h 272"/>
                  <a:gd name="T18" fmla="*/ 384 w 393"/>
                  <a:gd name="T19" fmla="*/ 210 h 272"/>
                  <a:gd name="T20" fmla="*/ 295 w 393"/>
                  <a:gd name="T21" fmla="*/ 156 h 272"/>
                  <a:gd name="T22" fmla="*/ 339 w 393"/>
                  <a:gd name="T23" fmla="*/ 129 h 272"/>
                  <a:gd name="T24" fmla="*/ 348 w 393"/>
                  <a:gd name="T25" fmla="*/ 125 h 272"/>
                  <a:gd name="T26" fmla="*/ 353 w 393"/>
                  <a:gd name="T27" fmla="*/ 116 h 272"/>
                  <a:gd name="T28" fmla="*/ 353 w 393"/>
                  <a:gd name="T29" fmla="*/ 107 h 272"/>
                  <a:gd name="T30" fmla="*/ 353 w 393"/>
                  <a:gd name="T31" fmla="*/ 98 h 272"/>
                  <a:gd name="T32" fmla="*/ 344 w 393"/>
                  <a:gd name="T33" fmla="*/ 94 h 272"/>
                  <a:gd name="T34" fmla="*/ 339 w 393"/>
                  <a:gd name="T35" fmla="*/ 89 h 272"/>
                  <a:gd name="T36" fmla="*/ 330 w 393"/>
                  <a:gd name="T37" fmla="*/ 89 h 272"/>
                  <a:gd name="T38" fmla="*/ 321 w 393"/>
                  <a:gd name="T39" fmla="*/ 89 h 272"/>
                  <a:gd name="T40" fmla="*/ 254 w 393"/>
                  <a:gd name="T41" fmla="*/ 129 h 272"/>
                  <a:gd name="T42" fmla="*/ 196 w 393"/>
                  <a:gd name="T43" fmla="*/ 94 h 272"/>
                  <a:gd name="T44" fmla="*/ 281 w 393"/>
                  <a:gd name="T45" fmla="*/ 49 h 272"/>
                  <a:gd name="T46" fmla="*/ 290 w 393"/>
                  <a:gd name="T47" fmla="*/ 40 h 272"/>
                  <a:gd name="T48" fmla="*/ 295 w 393"/>
                  <a:gd name="T49" fmla="*/ 31 h 272"/>
                  <a:gd name="T50" fmla="*/ 295 w 393"/>
                  <a:gd name="T51" fmla="*/ 26 h 272"/>
                  <a:gd name="T52" fmla="*/ 295 w 393"/>
                  <a:gd name="T53" fmla="*/ 18 h 272"/>
                  <a:gd name="T54" fmla="*/ 290 w 393"/>
                  <a:gd name="T55" fmla="*/ 9 h 272"/>
                  <a:gd name="T56" fmla="*/ 281 w 393"/>
                  <a:gd name="T57" fmla="*/ 4 h 272"/>
                  <a:gd name="T58" fmla="*/ 272 w 393"/>
                  <a:gd name="T59" fmla="*/ 4 h 272"/>
                  <a:gd name="T60" fmla="*/ 263 w 393"/>
                  <a:gd name="T61" fmla="*/ 9 h 272"/>
                  <a:gd name="T62" fmla="*/ 152 w 393"/>
                  <a:gd name="T63" fmla="*/ 71 h 272"/>
                  <a:gd name="T64" fmla="*/ 27 w 393"/>
                  <a:gd name="T65" fmla="*/ 0 h 272"/>
                  <a:gd name="T66" fmla="*/ 0 w 393"/>
                  <a:gd name="T67" fmla="*/ 44 h 272"/>
                  <a:gd name="T68" fmla="*/ 125 w 393"/>
                  <a:gd name="T69" fmla="*/ 116 h 272"/>
                  <a:gd name="T70" fmla="*/ 125 w 393"/>
                  <a:gd name="T71" fmla="*/ 250 h 272"/>
                  <a:gd name="T72" fmla="*/ 125 w 393"/>
                  <a:gd name="T73" fmla="*/ 259 h 272"/>
                  <a:gd name="T74" fmla="*/ 129 w 393"/>
                  <a:gd name="T75" fmla="*/ 263 h 272"/>
                  <a:gd name="T76" fmla="*/ 138 w 393"/>
                  <a:gd name="T77" fmla="*/ 268 h 272"/>
                  <a:gd name="T78" fmla="*/ 143 w 393"/>
                  <a:gd name="T79" fmla="*/ 272 h 272"/>
                  <a:gd name="T80" fmla="*/ 152 w 393"/>
                  <a:gd name="T81" fmla="*/ 272 h 272"/>
                  <a:gd name="T82" fmla="*/ 161 w 393"/>
                  <a:gd name="T83" fmla="*/ 268 h 272"/>
                  <a:gd name="T84" fmla="*/ 165 w 393"/>
                  <a:gd name="T85" fmla="*/ 259 h 272"/>
                  <a:gd name="T86" fmla="*/ 165 w 393"/>
                  <a:gd name="T87" fmla="*/ 250 h 272"/>
                  <a:gd name="T88" fmla="*/ 170 w 393"/>
                  <a:gd name="T89" fmla="*/ 143 h 272"/>
                  <a:gd name="T90" fmla="*/ 228 w 393"/>
                  <a:gd name="T91" fmla="*/ 178 h 272"/>
                  <a:gd name="T92" fmla="*/ 223 w 393"/>
                  <a:gd name="T93" fmla="*/ 254 h 272"/>
                  <a:gd name="T94" fmla="*/ 228 w 393"/>
                  <a:gd name="T95" fmla="*/ 263 h 272"/>
                  <a:gd name="T96" fmla="*/ 232 w 393"/>
                  <a:gd name="T97" fmla="*/ 268 h 272"/>
                  <a:gd name="T98" fmla="*/ 237 w 393"/>
                  <a:gd name="T99" fmla="*/ 272 h 272"/>
                  <a:gd name="T100" fmla="*/ 245 w 393"/>
                  <a:gd name="T101" fmla="*/ 272 h 272"/>
                  <a:gd name="T102" fmla="*/ 254 w 393"/>
                  <a:gd name="T103" fmla="*/ 272 h 272"/>
                  <a:gd name="T104" fmla="*/ 259 w 393"/>
                  <a:gd name="T105" fmla="*/ 268 h 272"/>
                  <a:gd name="T106" fmla="*/ 263 w 393"/>
                  <a:gd name="T107" fmla="*/ 263 h 272"/>
                  <a:gd name="T108" fmla="*/ 268 w 393"/>
                  <a:gd name="T109" fmla="*/ 254 h 272"/>
                  <a:gd name="T110" fmla="*/ 272 w 393"/>
                  <a:gd name="T111" fmla="*/ 201 h 27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2">
                    <a:moveTo>
                      <a:pt x="272" y="201"/>
                    </a:moveTo>
                    <a:lnTo>
                      <a:pt x="357" y="250"/>
                    </a:lnTo>
                    <a:lnTo>
                      <a:pt x="366" y="254"/>
                    </a:lnTo>
                    <a:lnTo>
                      <a:pt x="375" y="254"/>
                    </a:lnTo>
                    <a:lnTo>
                      <a:pt x="384" y="250"/>
                    </a:lnTo>
                    <a:lnTo>
                      <a:pt x="388" y="241"/>
                    </a:lnTo>
                    <a:lnTo>
                      <a:pt x="393" y="232"/>
                    </a:lnTo>
                    <a:lnTo>
                      <a:pt x="393" y="223"/>
                    </a:lnTo>
                    <a:lnTo>
                      <a:pt x="388" y="214"/>
                    </a:lnTo>
                    <a:lnTo>
                      <a:pt x="384" y="210"/>
                    </a:lnTo>
                    <a:lnTo>
                      <a:pt x="295" y="156"/>
                    </a:lnTo>
                    <a:lnTo>
                      <a:pt x="339" y="129"/>
                    </a:lnTo>
                    <a:lnTo>
                      <a:pt x="348" y="125"/>
                    </a:lnTo>
                    <a:lnTo>
                      <a:pt x="353" y="116"/>
                    </a:lnTo>
                    <a:lnTo>
                      <a:pt x="353" y="107"/>
                    </a:lnTo>
                    <a:lnTo>
                      <a:pt x="353" y="98"/>
                    </a:lnTo>
                    <a:lnTo>
                      <a:pt x="344" y="94"/>
                    </a:lnTo>
                    <a:lnTo>
                      <a:pt x="339" y="89"/>
                    </a:lnTo>
                    <a:lnTo>
                      <a:pt x="330" y="89"/>
                    </a:lnTo>
                    <a:lnTo>
                      <a:pt x="321" y="89"/>
                    </a:lnTo>
                    <a:lnTo>
                      <a:pt x="254" y="129"/>
                    </a:lnTo>
                    <a:lnTo>
                      <a:pt x="196" y="94"/>
                    </a:lnTo>
                    <a:lnTo>
                      <a:pt x="281" y="49"/>
                    </a:lnTo>
                    <a:lnTo>
                      <a:pt x="290" y="40"/>
                    </a:lnTo>
                    <a:lnTo>
                      <a:pt x="295" y="31"/>
                    </a:lnTo>
                    <a:lnTo>
                      <a:pt x="295" y="26"/>
                    </a:lnTo>
                    <a:lnTo>
                      <a:pt x="295" y="18"/>
                    </a:lnTo>
                    <a:lnTo>
                      <a:pt x="290" y="9"/>
                    </a:lnTo>
                    <a:lnTo>
                      <a:pt x="281" y="4"/>
                    </a:lnTo>
                    <a:lnTo>
                      <a:pt x="272" y="4"/>
                    </a:lnTo>
                    <a:lnTo>
                      <a:pt x="263" y="9"/>
                    </a:lnTo>
                    <a:lnTo>
                      <a:pt x="152" y="71"/>
                    </a:lnTo>
                    <a:lnTo>
                      <a:pt x="27" y="0"/>
                    </a:lnTo>
                    <a:lnTo>
                      <a:pt x="0" y="44"/>
                    </a:lnTo>
                    <a:lnTo>
                      <a:pt x="125" y="116"/>
                    </a:lnTo>
                    <a:lnTo>
                      <a:pt x="125" y="250"/>
                    </a:lnTo>
                    <a:lnTo>
                      <a:pt x="125" y="259"/>
                    </a:lnTo>
                    <a:lnTo>
                      <a:pt x="129" y="263"/>
                    </a:lnTo>
                    <a:lnTo>
                      <a:pt x="138" y="268"/>
                    </a:lnTo>
                    <a:lnTo>
                      <a:pt x="143" y="272"/>
                    </a:lnTo>
                    <a:lnTo>
                      <a:pt x="152" y="272"/>
                    </a:lnTo>
                    <a:lnTo>
                      <a:pt x="161" y="268"/>
                    </a:lnTo>
                    <a:lnTo>
                      <a:pt x="165" y="259"/>
                    </a:lnTo>
                    <a:lnTo>
                      <a:pt x="165" y="250"/>
                    </a:lnTo>
                    <a:lnTo>
                      <a:pt x="170" y="143"/>
                    </a:lnTo>
                    <a:lnTo>
                      <a:pt x="228" y="178"/>
                    </a:lnTo>
                    <a:lnTo>
                      <a:pt x="223" y="254"/>
                    </a:lnTo>
                    <a:lnTo>
                      <a:pt x="228" y="263"/>
                    </a:lnTo>
                    <a:lnTo>
                      <a:pt x="232" y="268"/>
                    </a:lnTo>
                    <a:lnTo>
                      <a:pt x="237" y="272"/>
                    </a:lnTo>
                    <a:lnTo>
                      <a:pt x="245" y="272"/>
                    </a:lnTo>
                    <a:lnTo>
                      <a:pt x="254" y="272"/>
                    </a:lnTo>
                    <a:lnTo>
                      <a:pt x="259" y="268"/>
                    </a:lnTo>
                    <a:lnTo>
                      <a:pt x="263" y="263"/>
                    </a:lnTo>
                    <a:lnTo>
                      <a:pt x="268" y="254"/>
                    </a:lnTo>
                    <a:lnTo>
                      <a:pt x="272" y="2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BA6F3"/>
                  </a:gs>
                  <a:gs pos="100000">
                    <a:srgbClr val="ABC6F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1" name="Freeform 22">
                <a:extLst>
                  <a:ext uri="{FF2B5EF4-FFF2-40B4-BE49-F238E27FC236}">
                    <a16:creationId xmlns:a16="http://schemas.microsoft.com/office/drawing/2014/main" id="{DDAAC0ED-A040-467D-BBC2-A0821AE9F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393"/>
                <a:ext cx="393" cy="277"/>
              </a:xfrm>
              <a:custGeom>
                <a:avLst/>
                <a:gdLst>
                  <a:gd name="T0" fmla="*/ 295 w 393"/>
                  <a:gd name="T1" fmla="*/ 121 h 277"/>
                  <a:gd name="T2" fmla="*/ 384 w 393"/>
                  <a:gd name="T3" fmla="*/ 72 h 277"/>
                  <a:gd name="T4" fmla="*/ 393 w 393"/>
                  <a:gd name="T5" fmla="*/ 63 h 277"/>
                  <a:gd name="T6" fmla="*/ 393 w 393"/>
                  <a:gd name="T7" fmla="*/ 54 h 277"/>
                  <a:gd name="T8" fmla="*/ 393 w 393"/>
                  <a:gd name="T9" fmla="*/ 49 h 277"/>
                  <a:gd name="T10" fmla="*/ 393 w 393"/>
                  <a:gd name="T11" fmla="*/ 40 h 277"/>
                  <a:gd name="T12" fmla="*/ 384 w 393"/>
                  <a:gd name="T13" fmla="*/ 31 h 277"/>
                  <a:gd name="T14" fmla="*/ 379 w 393"/>
                  <a:gd name="T15" fmla="*/ 27 h 277"/>
                  <a:gd name="T16" fmla="*/ 370 w 393"/>
                  <a:gd name="T17" fmla="*/ 27 h 277"/>
                  <a:gd name="T18" fmla="*/ 357 w 393"/>
                  <a:gd name="T19" fmla="*/ 27 h 277"/>
                  <a:gd name="T20" fmla="*/ 268 w 393"/>
                  <a:gd name="T21" fmla="*/ 81 h 277"/>
                  <a:gd name="T22" fmla="*/ 268 w 393"/>
                  <a:gd name="T23" fmla="*/ 27 h 277"/>
                  <a:gd name="T24" fmla="*/ 268 w 393"/>
                  <a:gd name="T25" fmla="*/ 14 h 277"/>
                  <a:gd name="T26" fmla="*/ 263 w 393"/>
                  <a:gd name="T27" fmla="*/ 9 h 277"/>
                  <a:gd name="T28" fmla="*/ 254 w 393"/>
                  <a:gd name="T29" fmla="*/ 5 h 277"/>
                  <a:gd name="T30" fmla="*/ 250 w 393"/>
                  <a:gd name="T31" fmla="*/ 0 h 277"/>
                  <a:gd name="T32" fmla="*/ 241 w 393"/>
                  <a:gd name="T33" fmla="*/ 5 h 277"/>
                  <a:gd name="T34" fmla="*/ 232 w 393"/>
                  <a:gd name="T35" fmla="*/ 5 h 277"/>
                  <a:gd name="T36" fmla="*/ 228 w 393"/>
                  <a:gd name="T37" fmla="*/ 14 h 277"/>
                  <a:gd name="T38" fmla="*/ 228 w 393"/>
                  <a:gd name="T39" fmla="*/ 23 h 277"/>
                  <a:gd name="T40" fmla="*/ 228 w 393"/>
                  <a:gd name="T41" fmla="*/ 99 h 277"/>
                  <a:gd name="T42" fmla="*/ 170 w 393"/>
                  <a:gd name="T43" fmla="*/ 134 h 277"/>
                  <a:gd name="T44" fmla="*/ 170 w 393"/>
                  <a:gd name="T45" fmla="*/ 36 h 277"/>
                  <a:gd name="T46" fmla="*/ 170 w 393"/>
                  <a:gd name="T47" fmla="*/ 27 h 277"/>
                  <a:gd name="T48" fmla="*/ 165 w 393"/>
                  <a:gd name="T49" fmla="*/ 18 h 277"/>
                  <a:gd name="T50" fmla="*/ 156 w 393"/>
                  <a:gd name="T51" fmla="*/ 14 h 277"/>
                  <a:gd name="T52" fmla="*/ 147 w 393"/>
                  <a:gd name="T53" fmla="*/ 9 h 277"/>
                  <a:gd name="T54" fmla="*/ 138 w 393"/>
                  <a:gd name="T55" fmla="*/ 9 h 277"/>
                  <a:gd name="T56" fmla="*/ 134 w 393"/>
                  <a:gd name="T57" fmla="*/ 14 h 277"/>
                  <a:gd name="T58" fmla="*/ 129 w 393"/>
                  <a:gd name="T59" fmla="*/ 23 h 277"/>
                  <a:gd name="T60" fmla="*/ 125 w 393"/>
                  <a:gd name="T61" fmla="*/ 31 h 277"/>
                  <a:gd name="T62" fmla="*/ 125 w 393"/>
                  <a:gd name="T63" fmla="*/ 161 h 277"/>
                  <a:gd name="T64" fmla="*/ 0 w 393"/>
                  <a:gd name="T65" fmla="*/ 233 h 277"/>
                  <a:gd name="T66" fmla="*/ 27 w 393"/>
                  <a:gd name="T67" fmla="*/ 277 h 277"/>
                  <a:gd name="T68" fmla="*/ 152 w 393"/>
                  <a:gd name="T69" fmla="*/ 206 h 277"/>
                  <a:gd name="T70" fmla="*/ 268 w 393"/>
                  <a:gd name="T71" fmla="*/ 273 h 277"/>
                  <a:gd name="T72" fmla="*/ 272 w 393"/>
                  <a:gd name="T73" fmla="*/ 277 h 277"/>
                  <a:gd name="T74" fmla="*/ 281 w 393"/>
                  <a:gd name="T75" fmla="*/ 277 h 277"/>
                  <a:gd name="T76" fmla="*/ 290 w 393"/>
                  <a:gd name="T77" fmla="*/ 273 h 277"/>
                  <a:gd name="T78" fmla="*/ 295 w 393"/>
                  <a:gd name="T79" fmla="*/ 268 h 277"/>
                  <a:gd name="T80" fmla="*/ 299 w 393"/>
                  <a:gd name="T81" fmla="*/ 259 h 277"/>
                  <a:gd name="T82" fmla="*/ 299 w 393"/>
                  <a:gd name="T83" fmla="*/ 251 h 277"/>
                  <a:gd name="T84" fmla="*/ 295 w 393"/>
                  <a:gd name="T85" fmla="*/ 242 h 277"/>
                  <a:gd name="T86" fmla="*/ 286 w 393"/>
                  <a:gd name="T87" fmla="*/ 237 h 277"/>
                  <a:gd name="T88" fmla="*/ 196 w 393"/>
                  <a:gd name="T89" fmla="*/ 179 h 277"/>
                  <a:gd name="T90" fmla="*/ 254 w 393"/>
                  <a:gd name="T91" fmla="*/ 148 h 277"/>
                  <a:gd name="T92" fmla="*/ 321 w 393"/>
                  <a:gd name="T93" fmla="*/ 188 h 277"/>
                  <a:gd name="T94" fmla="*/ 330 w 393"/>
                  <a:gd name="T95" fmla="*/ 192 h 277"/>
                  <a:gd name="T96" fmla="*/ 335 w 393"/>
                  <a:gd name="T97" fmla="*/ 192 h 277"/>
                  <a:gd name="T98" fmla="*/ 344 w 393"/>
                  <a:gd name="T99" fmla="*/ 188 h 277"/>
                  <a:gd name="T100" fmla="*/ 348 w 393"/>
                  <a:gd name="T101" fmla="*/ 179 h 277"/>
                  <a:gd name="T102" fmla="*/ 348 w 393"/>
                  <a:gd name="T103" fmla="*/ 175 h 277"/>
                  <a:gd name="T104" fmla="*/ 348 w 393"/>
                  <a:gd name="T105" fmla="*/ 166 h 277"/>
                  <a:gd name="T106" fmla="*/ 348 w 393"/>
                  <a:gd name="T107" fmla="*/ 157 h 277"/>
                  <a:gd name="T108" fmla="*/ 339 w 393"/>
                  <a:gd name="T109" fmla="*/ 152 h 277"/>
                  <a:gd name="T110" fmla="*/ 295 w 393"/>
                  <a:gd name="T111" fmla="*/ 121 h 27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7">
                    <a:moveTo>
                      <a:pt x="295" y="121"/>
                    </a:moveTo>
                    <a:lnTo>
                      <a:pt x="384" y="72"/>
                    </a:lnTo>
                    <a:lnTo>
                      <a:pt x="393" y="63"/>
                    </a:lnTo>
                    <a:lnTo>
                      <a:pt x="393" y="54"/>
                    </a:lnTo>
                    <a:lnTo>
                      <a:pt x="393" y="49"/>
                    </a:lnTo>
                    <a:lnTo>
                      <a:pt x="393" y="40"/>
                    </a:lnTo>
                    <a:lnTo>
                      <a:pt x="384" y="31"/>
                    </a:lnTo>
                    <a:lnTo>
                      <a:pt x="379" y="27"/>
                    </a:lnTo>
                    <a:lnTo>
                      <a:pt x="370" y="27"/>
                    </a:lnTo>
                    <a:lnTo>
                      <a:pt x="357" y="27"/>
                    </a:lnTo>
                    <a:lnTo>
                      <a:pt x="268" y="81"/>
                    </a:lnTo>
                    <a:lnTo>
                      <a:pt x="268" y="27"/>
                    </a:lnTo>
                    <a:lnTo>
                      <a:pt x="268" y="14"/>
                    </a:lnTo>
                    <a:lnTo>
                      <a:pt x="263" y="9"/>
                    </a:lnTo>
                    <a:lnTo>
                      <a:pt x="254" y="5"/>
                    </a:lnTo>
                    <a:lnTo>
                      <a:pt x="250" y="0"/>
                    </a:lnTo>
                    <a:lnTo>
                      <a:pt x="241" y="5"/>
                    </a:lnTo>
                    <a:lnTo>
                      <a:pt x="232" y="5"/>
                    </a:lnTo>
                    <a:lnTo>
                      <a:pt x="228" y="14"/>
                    </a:lnTo>
                    <a:lnTo>
                      <a:pt x="228" y="23"/>
                    </a:lnTo>
                    <a:lnTo>
                      <a:pt x="228" y="99"/>
                    </a:lnTo>
                    <a:lnTo>
                      <a:pt x="170" y="134"/>
                    </a:lnTo>
                    <a:lnTo>
                      <a:pt x="170" y="36"/>
                    </a:lnTo>
                    <a:lnTo>
                      <a:pt x="170" y="27"/>
                    </a:lnTo>
                    <a:lnTo>
                      <a:pt x="165" y="18"/>
                    </a:lnTo>
                    <a:lnTo>
                      <a:pt x="156" y="14"/>
                    </a:lnTo>
                    <a:lnTo>
                      <a:pt x="147" y="9"/>
                    </a:lnTo>
                    <a:lnTo>
                      <a:pt x="138" y="9"/>
                    </a:lnTo>
                    <a:lnTo>
                      <a:pt x="134" y="14"/>
                    </a:lnTo>
                    <a:lnTo>
                      <a:pt x="129" y="23"/>
                    </a:lnTo>
                    <a:lnTo>
                      <a:pt x="125" y="31"/>
                    </a:lnTo>
                    <a:lnTo>
                      <a:pt x="125" y="161"/>
                    </a:lnTo>
                    <a:lnTo>
                      <a:pt x="0" y="233"/>
                    </a:lnTo>
                    <a:lnTo>
                      <a:pt x="27" y="277"/>
                    </a:lnTo>
                    <a:lnTo>
                      <a:pt x="152" y="206"/>
                    </a:lnTo>
                    <a:lnTo>
                      <a:pt x="268" y="273"/>
                    </a:lnTo>
                    <a:lnTo>
                      <a:pt x="272" y="277"/>
                    </a:lnTo>
                    <a:lnTo>
                      <a:pt x="281" y="277"/>
                    </a:lnTo>
                    <a:lnTo>
                      <a:pt x="290" y="273"/>
                    </a:lnTo>
                    <a:lnTo>
                      <a:pt x="295" y="268"/>
                    </a:lnTo>
                    <a:lnTo>
                      <a:pt x="299" y="259"/>
                    </a:lnTo>
                    <a:lnTo>
                      <a:pt x="299" y="251"/>
                    </a:lnTo>
                    <a:lnTo>
                      <a:pt x="295" y="242"/>
                    </a:lnTo>
                    <a:lnTo>
                      <a:pt x="286" y="237"/>
                    </a:lnTo>
                    <a:lnTo>
                      <a:pt x="196" y="179"/>
                    </a:lnTo>
                    <a:lnTo>
                      <a:pt x="254" y="148"/>
                    </a:lnTo>
                    <a:lnTo>
                      <a:pt x="321" y="188"/>
                    </a:lnTo>
                    <a:lnTo>
                      <a:pt x="330" y="192"/>
                    </a:lnTo>
                    <a:lnTo>
                      <a:pt x="335" y="192"/>
                    </a:lnTo>
                    <a:lnTo>
                      <a:pt x="344" y="188"/>
                    </a:lnTo>
                    <a:lnTo>
                      <a:pt x="348" y="179"/>
                    </a:lnTo>
                    <a:lnTo>
                      <a:pt x="348" y="175"/>
                    </a:lnTo>
                    <a:lnTo>
                      <a:pt x="348" y="166"/>
                    </a:lnTo>
                    <a:lnTo>
                      <a:pt x="348" y="157"/>
                    </a:lnTo>
                    <a:lnTo>
                      <a:pt x="339" y="152"/>
                    </a:lnTo>
                    <a:lnTo>
                      <a:pt x="295" y="12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BA6F3"/>
                  </a:gs>
                  <a:gs pos="100000">
                    <a:srgbClr val="ABC6F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2" name="Freeform 23">
                <a:extLst>
                  <a:ext uri="{FF2B5EF4-FFF2-40B4-BE49-F238E27FC236}">
                    <a16:creationId xmlns:a16="http://schemas.microsoft.com/office/drawing/2014/main" id="{C3DA6EAA-303F-467B-8A6C-FB8E1FE01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536"/>
                <a:ext cx="263" cy="228"/>
              </a:xfrm>
              <a:custGeom>
                <a:avLst/>
                <a:gdLst>
                  <a:gd name="T0" fmla="*/ 0 w 263"/>
                  <a:gd name="T1" fmla="*/ 116 h 228"/>
                  <a:gd name="T2" fmla="*/ 49 w 263"/>
                  <a:gd name="T3" fmla="*/ 67 h 228"/>
                  <a:gd name="T4" fmla="*/ 67 w 263"/>
                  <a:gd name="T5" fmla="*/ 0 h 228"/>
                  <a:gd name="T6" fmla="*/ 134 w 263"/>
                  <a:gd name="T7" fmla="*/ 23 h 228"/>
                  <a:gd name="T8" fmla="*/ 201 w 263"/>
                  <a:gd name="T9" fmla="*/ 0 h 228"/>
                  <a:gd name="T10" fmla="*/ 214 w 263"/>
                  <a:gd name="T11" fmla="*/ 67 h 228"/>
                  <a:gd name="T12" fmla="*/ 263 w 263"/>
                  <a:gd name="T13" fmla="*/ 116 h 228"/>
                  <a:gd name="T14" fmla="*/ 214 w 263"/>
                  <a:gd name="T15" fmla="*/ 161 h 228"/>
                  <a:gd name="T16" fmla="*/ 201 w 263"/>
                  <a:gd name="T17" fmla="*/ 228 h 228"/>
                  <a:gd name="T18" fmla="*/ 134 w 263"/>
                  <a:gd name="T19" fmla="*/ 210 h 228"/>
                  <a:gd name="T20" fmla="*/ 67 w 263"/>
                  <a:gd name="T21" fmla="*/ 228 h 228"/>
                  <a:gd name="T22" fmla="*/ 49 w 263"/>
                  <a:gd name="T23" fmla="*/ 161 h 228"/>
                  <a:gd name="T24" fmla="*/ 0 w 263"/>
                  <a:gd name="T25" fmla="*/ 116 h 2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3" h="228">
                    <a:moveTo>
                      <a:pt x="0" y="116"/>
                    </a:moveTo>
                    <a:lnTo>
                      <a:pt x="49" y="67"/>
                    </a:lnTo>
                    <a:lnTo>
                      <a:pt x="67" y="0"/>
                    </a:lnTo>
                    <a:lnTo>
                      <a:pt x="134" y="23"/>
                    </a:lnTo>
                    <a:lnTo>
                      <a:pt x="201" y="0"/>
                    </a:lnTo>
                    <a:lnTo>
                      <a:pt x="214" y="67"/>
                    </a:lnTo>
                    <a:lnTo>
                      <a:pt x="263" y="116"/>
                    </a:lnTo>
                    <a:lnTo>
                      <a:pt x="214" y="161"/>
                    </a:lnTo>
                    <a:lnTo>
                      <a:pt x="201" y="228"/>
                    </a:lnTo>
                    <a:lnTo>
                      <a:pt x="134" y="210"/>
                    </a:lnTo>
                    <a:lnTo>
                      <a:pt x="67" y="228"/>
                    </a:lnTo>
                    <a:lnTo>
                      <a:pt x="49" y="161"/>
                    </a:lnTo>
                    <a:lnTo>
                      <a:pt x="0" y="1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BA6F3"/>
                  </a:gs>
                  <a:gs pos="100000">
                    <a:srgbClr val="ABC6F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94" name="Rectangle 24">
              <a:extLst>
                <a:ext uri="{FF2B5EF4-FFF2-40B4-BE49-F238E27FC236}">
                  <a16:creationId xmlns:a16="http://schemas.microsoft.com/office/drawing/2014/main" id="{29CF5122-FE84-4F41-BE8A-747E98953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4" y="1296"/>
              <a:ext cx="3574" cy="6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 typeface="Wingdings" panose="05000000000000000000" pitchFamily="2" charset="2"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II.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Hệ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sinh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thái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Hạnh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phúc</a:t>
              </a:r>
              <a:endParaRPr lang="en-US" altLang="en-US" b="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95" name="Line 25">
              <a:extLst>
                <a:ext uri="{FF2B5EF4-FFF2-40B4-BE49-F238E27FC236}">
                  <a16:creationId xmlns:a16="http://schemas.microsoft.com/office/drawing/2014/main" id="{3ED5F90D-8992-43DA-BB78-3CC22AF54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584"/>
              <a:ext cx="2064" cy="0"/>
            </a:xfrm>
            <a:prstGeom prst="line">
              <a:avLst/>
            </a:prstGeom>
            <a:noFill/>
            <a:ln w="9525">
              <a:solidFill>
                <a:srgbClr val="7BA6F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60" name="Group 26">
            <a:extLst>
              <a:ext uri="{FF2B5EF4-FFF2-40B4-BE49-F238E27FC236}">
                <a16:creationId xmlns:a16="http://schemas.microsoft.com/office/drawing/2014/main" id="{A8524D51-613B-4AD4-8B6B-B4AA9BBD20D4}"/>
              </a:ext>
            </a:extLst>
          </p:cNvPr>
          <p:cNvGrpSpPr>
            <a:grpSpLocks/>
          </p:cNvGrpSpPr>
          <p:nvPr/>
        </p:nvGrpSpPr>
        <p:grpSpPr bwMode="auto">
          <a:xfrm>
            <a:off x="2051051" y="5122481"/>
            <a:ext cx="9909372" cy="1037717"/>
            <a:chOff x="1440" y="1222"/>
            <a:chExt cx="4181" cy="458"/>
          </a:xfrm>
          <a:solidFill>
            <a:schemeClr val="tx1"/>
          </a:solidFill>
        </p:grpSpPr>
        <p:grpSp>
          <p:nvGrpSpPr>
            <p:cNvPr id="19483" name="Group 27">
              <a:extLst>
                <a:ext uri="{FF2B5EF4-FFF2-40B4-BE49-F238E27FC236}">
                  <a16:creationId xmlns:a16="http://schemas.microsoft.com/office/drawing/2014/main" id="{721B4E2F-7F86-4FB2-A441-1598E88A90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1296"/>
              <a:ext cx="336" cy="384"/>
              <a:chOff x="982" y="214"/>
              <a:chExt cx="759" cy="872"/>
            </a:xfrm>
            <a:grpFill/>
          </p:grpSpPr>
          <p:sp>
            <p:nvSpPr>
              <p:cNvPr id="19486" name="Freeform 28">
                <a:extLst>
                  <a:ext uri="{FF2B5EF4-FFF2-40B4-BE49-F238E27FC236}">
                    <a16:creationId xmlns:a16="http://schemas.microsoft.com/office/drawing/2014/main" id="{FFBF80B3-729A-43D1-955E-63B5E1E5A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14"/>
                <a:ext cx="299" cy="434"/>
              </a:xfrm>
              <a:custGeom>
                <a:avLst/>
                <a:gdLst>
                  <a:gd name="T0" fmla="*/ 174 w 299"/>
                  <a:gd name="T1" fmla="*/ 121 h 434"/>
                  <a:gd name="T2" fmla="*/ 174 w 299"/>
                  <a:gd name="T3" fmla="*/ 23 h 434"/>
                  <a:gd name="T4" fmla="*/ 170 w 299"/>
                  <a:gd name="T5" fmla="*/ 9 h 434"/>
                  <a:gd name="T6" fmla="*/ 165 w 299"/>
                  <a:gd name="T7" fmla="*/ 5 h 434"/>
                  <a:gd name="T8" fmla="*/ 156 w 299"/>
                  <a:gd name="T9" fmla="*/ 0 h 434"/>
                  <a:gd name="T10" fmla="*/ 152 w 299"/>
                  <a:gd name="T11" fmla="*/ 0 h 434"/>
                  <a:gd name="T12" fmla="*/ 143 w 299"/>
                  <a:gd name="T13" fmla="*/ 0 h 434"/>
                  <a:gd name="T14" fmla="*/ 134 w 299"/>
                  <a:gd name="T15" fmla="*/ 5 h 434"/>
                  <a:gd name="T16" fmla="*/ 125 w 299"/>
                  <a:gd name="T17" fmla="*/ 9 h 434"/>
                  <a:gd name="T18" fmla="*/ 125 w 299"/>
                  <a:gd name="T19" fmla="*/ 23 h 434"/>
                  <a:gd name="T20" fmla="*/ 125 w 299"/>
                  <a:gd name="T21" fmla="*/ 126 h 434"/>
                  <a:gd name="T22" fmla="*/ 76 w 299"/>
                  <a:gd name="T23" fmla="*/ 99 h 434"/>
                  <a:gd name="T24" fmla="*/ 67 w 299"/>
                  <a:gd name="T25" fmla="*/ 94 h 434"/>
                  <a:gd name="T26" fmla="*/ 58 w 299"/>
                  <a:gd name="T27" fmla="*/ 94 h 434"/>
                  <a:gd name="T28" fmla="*/ 49 w 299"/>
                  <a:gd name="T29" fmla="*/ 99 h 434"/>
                  <a:gd name="T30" fmla="*/ 45 w 299"/>
                  <a:gd name="T31" fmla="*/ 103 h 434"/>
                  <a:gd name="T32" fmla="*/ 40 w 299"/>
                  <a:gd name="T33" fmla="*/ 112 h 434"/>
                  <a:gd name="T34" fmla="*/ 45 w 299"/>
                  <a:gd name="T35" fmla="*/ 117 h 434"/>
                  <a:gd name="T36" fmla="*/ 45 w 299"/>
                  <a:gd name="T37" fmla="*/ 126 h 434"/>
                  <a:gd name="T38" fmla="*/ 54 w 299"/>
                  <a:gd name="T39" fmla="*/ 134 h 434"/>
                  <a:gd name="T40" fmla="*/ 121 w 299"/>
                  <a:gd name="T41" fmla="*/ 170 h 434"/>
                  <a:gd name="T42" fmla="*/ 121 w 299"/>
                  <a:gd name="T43" fmla="*/ 242 h 434"/>
                  <a:gd name="T44" fmla="*/ 36 w 299"/>
                  <a:gd name="T45" fmla="*/ 188 h 434"/>
                  <a:gd name="T46" fmla="*/ 27 w 299"/>
                  <a:gd name="T47" fmla="*/ 184 h 434"/>
                  <a:gd name="T48" fmla="*/ 18 w 299"/>
                  <a:gd name="T49" fmla="*/ 184 h 434"/>
                  <a:gd name="T50" fmla="*/ 9 w 299"/>
                  <a:gd name="T51" fmla="*/ 188 h 434"/>
                  <a:gd name="T52" fmla="*/ 5 w 299"/>
                  <a:gd name="T53" fmla="*/ 193 h 434"/>
                  <a:gd name="T54" fmla="*/ 0 w 299"/>
                  <a:gd name="T55" fmla="*/ 202 h 434"/>
                  <a:gd name="T56" fmla="*/ 0 w 299"/>
                  <a:gd name="T57" fmla="*/ 210 h 434"/>
                  <a:gd name="T58" fmla="*/ 5 w 299"/>
                  <a:gd name="T59" fmla="*/ 219 h 434"/>
                  <a:gd name="T60" fmla="*/ 14 w 299"/>
                  <a:gd name="T61" fmla="*/ 224 h 434"/>
                  <a:gd name="T62" fmla="*/ 121 w 299"/>
                  <a:gd name="T63" fmla="*/ 291 h 434"/>
                  <a:gd name="T64" fmla="*/ 121 w 299"/>
                  <a:gd name="T65" fmla="*/ 434 h 434"/>
                  <a:gd name="T66" fmla="*/ 174 w 299"/>
                  <a:gd name="T67" fmla="*/ 434 h 434"/>
                  <a:gd name="T68" fmla="*/ 174 w 299"/>
                  <a:gd name="T69" fmla="*/ 291 h 434"/>
                  <a:gd name="T70" fmla="*/ 290 w 299"/>
                  <a:gd name="T71" fmla="*/ 224 h 434"/>
                  <a:gd name="T72" fmla="*/ 295 w 299"/>
                  <a:gd name="T73" fmla="*/ 219 h 434"/>
                  <a:gd name="T74" fmla="*/ 299 w 299"/>
                  <a:gd name="T75" fmla="*/ 210 h 434"/>
                  <a:gd name="T76" fmla="*/ 299 w 299"/>
                  <a:gd name="T77" fmla="*/ 202 h 434"/>
                  <a:gd name="T78" fmla="*/ 299 w 299"/>
                  <a:gd name="T79" fmla="*/ 197 h 434"/>
                  <a:gd name="T80" fmla="*/ 295 w 299"/>
                  <a:gd name="T81" fmla="*/ 188 h 434"/>
                  <a:gd name="T82" fmla="*/ 286 w 299"/>
                  <a:gd name="T83" fmla="*/ 184 h 434"/>
                  <a:gd name="T84" fmla="*/ 277 w 299"/>
                  <a:gd name="T85" fmla="*/ 184 h 434"/>
                  <a:gd name="T86" fmla="*/ 268 w 299"/>
                  <a:gd name="T87" fmla="*/ 188 h 434"/>
                  <a:gd name="T88" fmla="*/ 174 w 299"/>
                  <a:gd name="T89" fmla="*/ 237 h 434"/>
                  <a:gd name="T90" fmla="*/ 174 w 299"/>
                  <a:gd name="T91" fmla="*/ 170 h 434"/>
                  <a:gd name="T92" fmla="*/ 246 w 299"/>
                  <a:gd name="T93" fmla="*/ 134 h 434"/>
                  <a:gd name="T94" fmla="*/ 250 w 299"/>
                  <a:gd name="T95" fmla="*/ 130 h 434"/>
                  <a:gd name="T96" fmla="*/ 255 w 299"/>
                  <a:gd name="T97" fmla="*/ 121 h 434"/>
                  <a:gd name="T98" fmla="*/ 255 w 299"/>
                  <a:gd name="T99" fmla="*/ 112 h 434"/>
                  <a:gd name="T100" fmla="*/ 250 w 299"/>
                  <a:gd name="T101" fmla="*/ 108 h 434"/>
                  <a:gd name="T102" fmla="*/ 246 w 299"/>
                  <a:gd name="T103" fmla="*/ 103 h 434"/>
                  <a:gd name="T104" fmla="*/ 237 w 299"/>
                  <a:gd name="T105" fmla="*/ 99 h 434"/>
                  <a:gd name="T106" fmla="*/ 232 w 299"/>
                  <a:gd name="T107" fmla="*/ 99 h 434"/>
                  <a:gd name="T108" fmla="*/ 223 w 299"/>
                  <a:gd name="T109" fmla="*/ 99 h 434"/>
                  <a:gd name="T110" fmla="*/ 174 w 299"/>
                  <a:gd name="T111" fmla="*/ 121 h 43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99" h="434">
                    <a:moveTo>
                      <a:pt x="174" y="121"/>
                    </a:moveTo>
                    <a:lnTo>
                      <a:pt x="174" y="23"/>
                    </a:lnTo>
                    <a:lnTo>
                      <a:pt x="170" y="9"/>
                    </a:lnTo>
                    <a:lnTo>
                      <a:pt x="165" y="5"/>
                    </a:lnTo>
                    <a:lnTo>
                      <a:pt x="156" y="0"/>
                    </a:lnTo>
                    <a:lnTo>
                      <a:pt x="152" y="0"/>
                    </a:lnTo>
                    <a:lnTo>
                      <a:pt x="143" y="0"/>
                    </a:lnTo>
                    <a:lnTo>
                      <a:pt x="134" y="5"/>
                    </a:lnTo>
                    <a:lnTo>
                      <a:pt x="125" y="9"/>
                    </a:lnTo>
                    <a:lnTo>
                      <a:pt x="125" y="23"/>
                    </a:lnTo>
                    <a:lnTo>
                      <a:pt x="125" y="126"/>
                    </a:lnTo>
                    <a:lnTo>
                      <a:pt x="76" y="99"/>
                    </a:lnTo>
                    <a:lnTo>
                      <a:pt x="67" y="94"/>
                    </a:lnTo>
                    <a:lnTo>
                      <a:pt x="58" y="94"/>
                    </a:lnTo>
                    <a:lnTo>
                      <a:pt x="49" y="99"/>
                    </a:lnTo>
                    <a:lnTo>
                      <a:pt x="45" y="103"/>
                    </a:lnTo>
                    <a:lnTo>
                      <a:pt x="40" y="112"/>
                    </a:lnTo>
                    <a:lnTo>
                      <a:pt x="45" y="117"/>
                    </a:lnTo>
                    <a:lnTo>
                      <a:pt x="45" y="126"/>
                    </a:lnTo>
                    <a:lnTo>
                      <a:pt x="54" y="134"/>
                    </a:lnTo>
                    <a:lnTo>
                      <a:pt x="121" y="170"/>
                    </a:lnTo>
                    <a:lnTo>
                      <a:pt x="121" y="242"/>
                    </a:lnTo>
                    <a:lnTo>
                      <a:pt x="36" y="188"/>
                    </a:lnTo>
                    <a:lnTo>
                      <a:pt x="27" y="184"/>
                    </a:lnTo>
                    <a:lnTo>
                      <a:pt x="18" y="184"/>
                    </a:lnTo>
                    <a:lnTo>
                      <a:pt x="9" y="188"/>
                    </a:lnTo>
                    <a:lnTo>
                      <a:pt x="5" y="193"/>
                    </a:lnTo>
                    <a:lnTo>
                      <a:pt x="0" y="202"/>
                    </a:lnTo>
                    <a:lnTo>
                      <a:pt x="0" y="210"/>
                    </a:lnTo>
                    <a:lnTo>
                      <a:pt x="5" y="219"/>
                    </a:lnTo>
                    <a:lnTo>
                      <a:pt x="14" y="224"/>
                    </a:lnTo>
                    <a:lnTo>
                      <a:pt x="121" y="291"/>
                    </a:lnTo>
                    <a:lnTo>
                      <a:pt x="121" y="434"/>
                    </a:lnTo>
                    <a:lnTo>
                      <a:pt x="174" y="434"/>
                    </a:lnTo>
                    <a:lnTo>
                      <a:pt x="174" y="291"/>
                    </a:lnTo>
                    <a:lnTo>
                      <a:pt x="290" y="224"/>
                    </a:lnTo>
                    <a:lnTo>
                      <a:pt x="295" y="219"/>
                    </a:lnTo>
                    <a:lnTo>
                      <a:pt x="299" y="210"/>
                    </a:lnTo>
                    <a:lnTo>
                      <a:pt x="299" y="202"/>
                    </a:lnTo>
                    <a:lnTo>
                      <a:pt x="299" y="197"/>
                    </a:lnTo>
                    <a:lnTo>
                      <a:pt x="295" y="188"/>
                    </a:lnTo>
                    <a:lnTo>
                      <a:pt x="286" y="184"/>
                    </a:lnTo>
                    <a:lnTo>
                      <a:pt x="277" y="184"/>
                    </a:lnTo>
                    <a:lnTo>
                      <a:pt x="268" y="188"/>
                    </a:lnTo>
                    <a:lnTo>
                      <a:pt x="174" y="237"/>
                    </a:lnTo>
                    <a:lnTo>
                      <a:pt x="174" y="170"/>
                    </a:lnTo>
                    <a:lnTo>
                      <a:pt x="246" y="134"/>
                    </a:lnTo>
                    <a:lnTo>
                      <a:pt x="250" y="130"/>
                    </a:lnTo>
                    <a:lnTo>
                      <a:pt x="255" y="121"/>
                    </a:lnTo>
                    <a:lnTo>
                      <a:pt x="255" y="112"/>
                    </a:lnTo>
                    <a:lnTo>
                      <a:pt x="250" y="108"/>
                    </a:lnTo>
                    <a:lnTo>
                      <a:pt x="246" y="103"/>
                    </a:lnTo>
                    <a:lnTo>
                      <a:pt x="237" y="99"/>
                    </a:lnTo>
                    <a:lnTo>
                      <a:pt x="232" y="99"/>
                    </a:lnTo>
                    <a:lnTo>
                      <a:pt x="223" y="99"/>
                    </a:lnTo>
                    <a:lnTo>
                      <a:pt x="174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7" name="Freeform 29">
                <a:extLst>
                  <a:ext uri="{FF2B5EF4-FFF2-40B4-BE49-F238E27FC236}">
                    <a16:creationId xmlns:a16="http://schemas.microsoft.com/office/drawing/2014/main" id="{B57E4240-6201-4468-909D-D944963CD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398"/>
                <a:ext cx="393" cy="272"/>
              </a:xfrm>
              <a:custGeom>
                <a:avLst/>
                <a:gdLst>
                  <a:gd name="T0" fmla="*/ 121 w 393"/>
                  <a:gd name="T1" fmla="*/ 71 h 272"/>
                  <a:gd name="T2" fmla="*/ 36 w 393"/>
                  <a:gd name="T3" fmla="*/ 22 h 272"/>
                  <a:gd name="T4" fmla="*/ 27 w 393"/>
                  <a:gd name="T5" fmla="*/ 18 h 272"/>
                  <a:gd name="T6" fmla="*/ 18 w 393"/>
                  <a:gd name="T7" fmla="*/ 18 h 272"/>
                  <a:gd name="T8" fmla="*/ 9 w 393"/>
                  <a:gd name="T9" fmla="*/ 22 h 272"/>
                  <a:gd name="T10" fmla="*/ 5 w 393"/>
                  <a:gd name="T11" fmla="*/ 31 h 272"/>
                  <a:gd name="T12" fmla="*/ 0 w 393"/>
                  <a:gd name="T13" fmla="*/ 40 h 272"/>
                  <a:gd name="T14" fmla="*/ 0 w 393"/>
                  <a:gd name="T15" fmla="*/ 49 h 272"/>
                  <a:gd name="T16" fmla="*/ 5 w 393"/>
                  <a:gd name="T17" fmla="*/ 58 h 272"/>
                  <a:gd name="T18" fmla="*/ 9 w 393"/>
                  <a:gd name="T19" fmla="*/ 62 h 272"/>
                  <a:gd name="T20" fmla="*/ 98 w 393"/>
                  <a:gd name="T21" fmla="*/ 116 h 272"/>
                  <a:gd name="T22" fmla="*/ 54 w 393"/>
                  <a:gd name="T23" fmla="*/ 143 h 272"/>
                  <a:gd name="T24" fmla="*/ 45 w 393"/>
                  <a:gd name="T25" fmla="*/ 147 h 272"/>
                  <a:gd name="T26" fmla="*/ 40 w 393"/>
                  <a:gd name="T27" fmla="*/ 156 h 272"/>
                  <a:gd name="T28" fmla="*/ 40 w 393"/>
                  <a:gd name="T29" fmla="*/ 165 h 272"/>
                  <a:gd name="T30" fmla="*/ 40 w 393"/>
                  <a:gd name="T31" fmla="*/ 174 h 272"/>
                  <a:gd name="T32" fmla="*/ 49 w 393"/>
                  <a:gd name="T33" fmla="*/ 178 h 272"/>
                  <a:gd name="T34" fmla="*/ 54 w 393"/>
                  <a:gd name="T35" fmla="*/ 183 h 272"/>
                  <a:gd name="T36" fmla="*/ 63 w 393"/>
                  <a:gd name="T37" fmla="*/ 183 h 272"/>
                  <a:gd name="T38" fmla="*/ 72 w 393"/>
                  <a:gd name="T39" fmla="*/ 183 h 272"/>
                  <a:gd name="T40" fmla="*/ 139 w 393"/>
                  <a:gd name="T41" fmla="*/ 143 h 272"/>
                  <a:gd name="T42" fmla="*/ 197 w 393"/>
                  <a:gd name="T43" fmla="*/ 178 h 272"/>
                  <a:gd name="T44" fmla="*/ 112 w 393"/>
                  <a:gd name="T45" fmla="*/ 223 h 272"/>
                  <a:gd name="T46" fmla="*/ 103 w 393"/>
                  <a:gd name="T47" fmla="*/ 232 h 272"/>
                  <a:gd name="T48" fmla="*/ 98 w 393"/>
                  <a:gd name="T49" fmla="*/ 241 h 272"/>
                  <a:gd name="T50" fmla="*/ 98 w 393"/>
                  <a:gd name="T51" fmla="*/ 246 h 272"/>
                  <a:gd name="T52" fmla="*/ 98 w 393"/>
                  <a:gd name="T53" fmla="*/ 254 h 272"/>
                  <a:gd name="T54" fmla="*/ 103 w 393"/>
                  <a:gd name="T55" fmla="*/ 263 h 272"/>
                  <a:gd name="T56" fmla="*/ 112 w 393"/>
                  <a:gd name="T57" fmla="*/ 268 h 272"/>
                  <a:gd name="T58" fmla="*/ 121 w 393"/>
                  <a:gd name="T59" fmla="*/ 268 h 272"/>
                  <a:gd name="T60" fmla="*/ 130 w 393"/>
                  <a:gd name="T61" fmla="*/ 263 h 272"/>
                  <a:gd name="T62" fmla="*/ 241 w 393"/>
                  <a:gd name="T63" fmla="*/ 201 h 272"/>
                  <a:gd name="T64" fmla="*/ 366 w 393"/>
                  <a:gd name="T65" fmla="*/ 272 h 272"/>
                  <a:gd name="T66" fmla="*/ 393 w 393"/>
                  <a:gd name="T67" fmla="*/ 228 h 272"/>
                  <a:gd name="T68" fmla="*/ 268 w 393"/>
                  <a:gd name="T69" fmla="*/ 156 h 272"/>
                  <a:gd name="T70" fmla="*/ 268 w 393"/>
                  <a:gd name="T71" fmla="*/ 22 h 272"/>
                  <a:gd name="T72" fmla="*/ 268 w 393"/>
                  <a:gd name="T73" fmla="*/ 13 h 272"/>
                  <a:gd name="T74" fmla="*/ 264 w 393"/>
                  <a:gd name="T75" fmla="*/ 9 h 272"/>
                  <a:gd name="T76" fmla="*/ 255 w 393"/>
                  <a:gd name="T77" fmla="*/ 4 h 272"/>
                  <a:gd name="T78" fmla="*/ 250 w 393"/>
                  <a:gd name="T79" fmla="*/ 0 h 272"/>
                  <a:gd name="T80" fmla="*/ 241 w 393"/>
                  <a:gd name="T81" fmla="*/ 0 h 272"/>
                  <a:gd name="T82" fmla="*/ 232 w 393"/>
                  <a:gd name="T83" fmla="*/ 4 h 272"/>
                  <a:gd name="T84" fmla="*/ 228 w 393"/>
                  <a:gd name="T85" fmla="*/ 13 h 272"/>
                  <a:gd name="T86" fmla="*/ 228 w 393"/>
                  <a:gd name="T87" fmla="*/ 22 h 272"/>
                  <a:gd name="T88" fmla="*/ 223 w 393"/>
                  <a:gd name="T89" fmla="*/ 129 h 272"/>
                  <a:gd name="T90" fmla="*/ 165 w 393"/>
                  <a:gd name="T91" fmla="*/ 94 h 272"/>
                  <a:gd name="T92" fmla="*/ 170 w 393"/>
                  <a:gd name="T93" fmla="*/ 18 h 272"/>
                  <a:gd name="T94" fmla="*/ 165 w 393"/>
                  <a:gd name="T95" fmla="*/ 9 h 272"/>
                  <a:gd name="T96" fmla="*/ 161 w 393"/>
                  <a:gd name="T97" fmla="*/ 4 h 272"/>
                  <a:gd name="T98" fmla="*/ 156 w 393"/>
                  <a:gd name="T99" fmla="*/ 0 h 272"/>
                  <a:gd name="T100" fmla="*/ 148 w 393"/>
                  <a:gd name="T101" fmla="*/ 0 h 272"/>
                  <a:gd name="T102" fmla="*/ 139 w 393"/>
                  <a:gd name="T103" fmla="*/ 0 h 272"/>
                  <a:gd name="T104" fmla="*/ 134 w 393"/>
                  <a:gd name="T105" fmla="*/ 4 h 272"/>
                  <a:gd name="T106" fmla="*/ 130 w 393"/>
                  <a:gd name="T107" fmla="*/ 9 h 272"/>
                  <a:gd name="T108" fmla="*/ 125 w 393"/>
                  <a:gd name="T109" fmla="*/ 18 h 272"/>
                  <a:gd name="T110" fmla="*/ 121 w 393"/>
                  <a:gd name="T111" fmla="*/ 71 h 27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2">
                    <a:moveTo>
                      <a:pt x="121" y="71"/>
                    </a:moveTo>
                    <a:lnTo>
                      <a:pt x="36" y="22"/>
                    </a:lnTo>
                    <a:lnTo>
                      <a:pt x="27" y="18"/>
                    </a:lnTo>
                    <a:lnTo>
                      <a:pt x="18" y="18"/>
                    </a:lnTo>
                    <a:lnTo>
                      <a:pt x="9" y="22"/>
                    </a:lnTo>
                    <a:lnTo>
                      <a:pt x="5" y="31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5" y="58"/>
                    </a:lnTo>
                    <a:lnTo>
                      <a:pt x="9" y="62"/>
                    </a:lnTo>
                    <a:lnTo>
                      <a:pt x="98" y="116"/>
                    </a:lnTo>
                    <a:lnTo>
                      <a:pt x="54" y="143"/>
                    </a:lnTo>
                    <a:lnTo>
                      <a:pt x="45" y="147"/>
                    </a:lnTo>
                    <a:lnTo>
                      <a:pt x="40" y="156"/>
                    </a:lnTo>
                    <a:lnTo>
                      <a:pt x="40" y="165"/>
                    </a:lnTo>
                    <a:lnTo>
                      <a:pt x="40" y="174"/>
                    </a:lnTo>
                    <a:lnTo>
                      <a:pt x="49" y="178"/>
                    </a:lnTo>
                    <a:lnTo>
                      <a:pt x="54" y="183"/>
                    </a:lnTo>
                    <a:lnTo>
                      <a:pt x="63" y="183"/>
                    </a:lnTo>
                    <a:lnTo>
                      <a:pt x="72" y="183"/>
                    </a:lnTo>
                    <a:lnTo>
                      <a:pt x="139" y="143"/>
                    </a:lnTo>
                    <a:lnTo>
                      <a:pt x="197" y="178"/>
                    </a:lnTo>
                    <a:lnTo>
                      <a:pt x="112" y="223"/>
                    </a:lnTo>
                    <a:lnTo>
                      <a:pt x="103" y="232"/>
                    </a:lnTo>
                    <a:lnTo>
                      <a:pt x="98" y="241"/>
                    </a:lnTo>
                    <a:lnTo>
                      <a:pt x="98" y="246"/>
                    </a:lnTo>
                    <a:lnTo>
                      <a:pt x="98" y="254"/>
                    </a:lnTo>
                    <a:lnTo>
                      <a:pt x="103" y="263"/>
                    </a:lnTo>
                    <a:lnTo>
                      <a:pt x="112" y="268"/>
                    </a:lnTo>
                    <a:lnTo>
                      <a:pt x="121" y="268"/>
                    </a:lnTo>
                    <a:lnTo>
                      <a:pt x="130" y="263"/>
                    </a:lnTo>
                    <a:lnTo>
                      <a:pt x="241" y="201"/>
                    </a:lnTo>
                    <a:lnTo>
                      <a:pt x="366" y="272"/>
                    </a:lnTo>
                    <a:lnTo>
                      <a:pt x="393" y="228"/>
                    </a:lnTo>
                    <a:lnTo>
                      <a:pt x="268" y="156"/>
                    </a:lnTo>
                    <a:lnTo>
                      <a:pt x="268" y="22"/>
                    </a:lnTo>
                    <a:lnTo>
                      <a:pt x="268" y="13"/>
                    </a:lnTo>
                    <a:lnTo>
                      <a:pt x="264" y="9"/>
                    </a:lnTo>
                    <a:lnTo>
                      <a:pt x="255" y="4"/>
                    </a:lnTo>
                    <a:lnTo>
                      <a:pt x="250" y="0"/>
                    </a:lnTo>
                    <a:lnTo>
                      <a:pt x="241" y="0"/>
                    </a:lnTo>
                    <a:lnTo>
                      <a:pt x="232" y="4"/>
                    </a:lnTo>
                    <a:lnTo>
                      <a:pt x="228" y="13"/>
                    </a:lnTo>
                    <a:lnTo>
                      <a:pt x="228" y="22"/>
                    </a:lnTo>
                    <a:lnTo>
                      <a:pt x="223" y="129"/>
                    </a:lnTo>
                    <a:lnTo>
                      <a:pt x="165" y="94"/>
                    </a:lnTo>
                    <a:lnTo>
                      <a:pt x="170" y="18"/>
                    </a:lnTo>
                    <a:lnTo>
                      <a:pt x="165" y="9"/>
                    </a:lnTo>
                    <a:lnTo>
                      <a:pt x="161" y="4"/>
                    </a:lnTo>
                    <a:lnTo>
                      <a:pt x="156" y="0"/>
                    </a:lnTo>
                    <a:lnTo>
                      <a:pt x="148" y="0"/>
                    </a:lnTo>
                    <a:lnTo>
                      <a:pt x="139" y="0"/>
                    </a:lnTo>
                    <a:lnTo>
                      <a:pt x="134" y="4"/>
                    </a:lnTo>
                    <a:lnTo>
                      <a:pt x="130" y="9"/>
                    </a:lnTo>
                    <a:lnTo>
                      <a:pt x="125" y="18"/>
                    </a:lnTo>
                    <a:lnTo>
                      <a:pt x="121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8" name="Freeform 30">
                <a:extLst>
                  <a:ext uri="{FF2B5EF4-FFF2-40B4-BE49-F238E27FC236}">
                    <a16:creationId xmlns:a16="http://schemas.microsoft.com/office/drawing/2014/main" id="{0BA9EE18-16FE-4D07-ABE2-40CC12869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626"/>
                <a:ext cx="393" cy="277"/>
              </a:xfrm>
              <a:custGeom>
                <a:avLst/>
                <a:gdLst>
                  <a:gd name="T0" fmla="*/ 98 w 393"/>
                  <a:gd name="T1" fmla="*/ 156 h 277"/>
                  <a:gd name="T2" fmla="*/ 9 w 393"/>
                  <a:gd name="T3" fmla="*/ 205 h 277"/>
                  <a:gd name="T4" fmla="*/ 0 w 393"/>
                  <a:gd name="T5" fmla="*/ 214 h 277"/>
                  <a:gd name="T6" fmla="*/ 0 w 393"/>
                  <a:gd name="T7" fmla="*/ 223 h 277"/>
                  <a:gd name="T8" fmla="*/ 0 w 393"/>
                  <a:gd name="T9" fmla="*/ 228 h 277"/>
                  <a:gd name="T10" fmla="*/ 0 w 393"/>
                  <a:gd name="T11" fmla="*/ 237 h 277"/>
                  <a:gd name="T12" fmla="*/ 9 w 393"/>
                  <a:gd name="T13" fmla="*/ 246 h 277"/>
                  <a:gd name="T14" fmla="*/ 14 w 393"/>
                  <a:gd name="T15" fmla="*/ 250 h 277"/>
                  <a:gd name="T16" fmla="*/ 23 w 393"/>
                  <a:gd name="T17" fmla="*/ 250 h 277"/>
                  <a:gd name="T18" fmla="*/ 36 w 393"/>
                  <a:gd name="T19" fmla="*/ 250 h 277"/>
                  <a:gd name="T20" fmla="*/ 125 w 393"/>
                  <a:gd name="T21" fmla="*/ 196 h 277"/>
                  <a:gd name="T22" fmla="*/ 125 w 393"/>
                  <a:gd name="T23" fmla="*/ 250 h 277"/>
                  <a:gd name="T24" fmla="*/ 125 w 393"/>
                  <a:gd name="T25" fmla="*/ 263 h 277"/>
                  <a:gd name="T26" fmla="*/ 130 w 393"/>
                  <a:gd name="T27" fmla="*/ 268 h 277"/>
                  <a:gd name="T28" fmla="*/ 139 w 393"/>
                  <a:gd name="T29" fmla="*/ 272 h 277"/>
                  <a:gd name="T30" fmla="*/ 143 w 393"/>
                  <a:gd name="T31" fmla="*/ 277 h 277"/>
                  <a:gd name="T32" fmla="*/ 152 w 393"/>
                  <a:gd name="T33" fmla="*/ 277 h 277"/>
                  <a:gd name="T34" fmla="*/ 161 w 393"/>
                  <a:gd name="T35" fmla="*/ 272 h 277"/>
                  <a:gd name="T36" fmla="*/ 165 w 393"/>
                  <a:gd name="T37" fmla="*/ 263 h 277"/>
                  <a:gd name="T38" fmla="*/ 165 w 393"/>
                  <a:gd name="T39" fmla="*/ 254 h 277"/>
                  <a:gd name="T40" fmla="*/ 165 w 393"/>
                  <a:gd name="T41" fmla="*/ 178 h 277"/>
                  <a:gd name="T42" fmla="*/ 223 w 393"/>
                  <a:gd name="T43" fmla="*/ 143 h 277"/>
                  <a:gd name="T44" fmla="*/ 223 w 393"/>
                  <a:gd name="T45" fmla="*/ 241 h 277"/>
                  <a:gd name="T46" fmla="*/ 223 w 393"/>
                  <a:gd name="T47" fmla="*/ 250 h 277"/>
                  <a:gd name="T48" fmla="*/ 228 w 393"/>
                  <a:gd name="T49" fmla="*/ 259 h 277"/>
                  <a:gd name="T50" fmla="*/ 237 w 393"/>
                  <a:gd name="T51" fmla="*/ 263 h 277"/>
                  <a:gd name="T52" fmla="*/ 246 w 393"/>
                  <a:gd name="T53" fmla="*/ 268 h 277"/>
                  <a:gd name="T54" fmla="*/ 255 w 393"/>
                  <a:gd name="T55" fmla="*/ 268 h 277"/>
                  <a:gd name="T56" fmla="*/ 259 w 393"/>
                  <a:gd name="T57" fmla="*/ 263 h 277"/>
                  <a:gd name="T58" fmla="*/ 264 w 393"/>
                  <a:gd name="T59" fmla="*/ 254 h 277"/>
                  <a:gd name="T60" fmla="*/ 268 w 393"/>
                  <a:gd name="T61" fmla="*/ 246 h 277"/>
                  <a:gd name="T62" fmla="*/ 268 w 393"/>
                  <a:gd name="T63" fmla="*/ 116 h 277"/>
                  <a:gd name="T64" fmla="*/ 393 w 393"/>
                  <a:gd name="T65" fmla="*/ 44 h 277"/>
                  <a:gd name="T66" fmla="*/ 366 w 393"/>
                  <a:gd name="T67" fmla="*/ 0 h 277"/>
                  <a:gd name="T68" fmla="*/ 241 w 393"/>
                  <a:gd name="T69" fmla="*/ 71 h 277"/>
                  <a:gd name="T70" fmla="*/ 125 w 393"/>
                  <a:gd name="T71" fmla="*/ 4 h 277"/>
                  <a:gd name="T72" fmla="*/ 121 w 393"/>
                  <a:gd name="T73" fmla="*/ 0 h 277"/>
                  <a:gd name="T74" fmla="*/ 112 w 393"/>
                  <a:gd name="T75" fmla="*/ 0 h 277"/>
                  <a:gd name="T76" fmla="*/ 103 w 393"/>
                  <a:gd name="T77" fmla="*/ 4 h 277"/>
                  <a:gd name="T78" fmla="*/ 98 w 393"/>
                  <a:gd name="T79" fmla="*/ 9 h 277"/>
                  <a:gd name="T80" fmla="*/ 94 w 393"/>
                  <a:gd name="T81" fmla="*/ 18 h 277"/>
                  <a:gd name="T82" fmla="*/ 94 w 393"/>
                  <a:gd name="T83" fmla="*/ 26 h 277"/>
                  <a:gd name="T84" fmla="*/ 98 w 393"/>
                  <a:gd name="T85" fmla="*/ 35 h 277"/>
                  <a:gd name="T86" fmla="*/ 107 w 393"/>
                  <a:gd name="T87" fmla="*/ 40 h 277"/>
                  <a:gd name="T88" fmla="*/ 197 w 393"/>
                  <a:gd name="T89" fmla="*/ 98 h 277"/>
                  <a:gd name="T90" fmla="*/ 139 w 393"/>
                  <a:gd name="T91" fmla="*/ 129 h 277"/>
                  <a:gd name="T92" fmla="*/ 72 w 393"/>
                  <a:gd name="T93" fmla="*/ 89 h 277"/>
                  <a:gd name="T94" fmla="*/ 63 w 393"/>
                  <a:gd name="T95" fmla="*/ 85 h 277"/>
                  <a:gd name="T96" fmla="*/ 58 w 393"/>
                  <a:gd name="T97" fmla="*/ 85 h 277"/>
                  <a:gd name="T98" fmla="*/ 49 w 393"/>
                  <a:gd name="T99" fmla="*/ 89 h 277"/>
                  <a:gd name="T100" fmla="*/ 45 w 393"/>
                  <a:gd name="T101" fmla="*/ 98 h 277"/>
                  <a:gd name="T102" fmla="*/ 45 w 393"/>
                  <a:gd name="T103" fmla="*/ 102 h 277"/>
                  <a:gd name="T104" fmla="*/ 45 w 393"/>
                  <a:gd name="T105" fmla="*/ 111 h 277"/>
                  <a:gd name="T106" fmla="*/ 45 w 393"/>
                  <a:gd name="T107" fmla="*/ 120 h 277"/>
                  <a:gd name="T108" fmla="*/ 54 w 393"/>
                  <a:gd name="T109" fmla="*/ 125 h 277"/>
                  <a:gd name="T110" fmla="*/ 98 w 393"/>
                  <a:gd name="T111" fmla="*/ 156 h 27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7">
                    <a:moveTo>
                      <a:pt x="98" y="156"/>
                    </a:moveTo>
                    <a:lnTo>
                      <a:pt x="9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9" y="246"/>
                    </a:lnTo>
                    <a:lnTo>
                      <a:pt x="14" y="250"/>
                    </a:lnTo>
                    <a:lnTo>
                      <a:pt x="23" y="250"/>
                    </a:lnTo>
                    <a:lnTo>
                      <a:pt x="36" y="250"/>
                    </a:lnTo>
                    <a:lnTo>
                      <a:pt x="125" y="196"/>
                    </a:lnTo>
                    <a:lnTo>
                      <a:pt x="125" y="250"/>
                    </a:lnTo>
                    <a:lnTo>
                      <a:pt x="125" y="263"/>
                    </a:lnTo>
                    <a:lnTo>
                      <a:pt x="130" y="268"/>
                    </a:lnTo>
                    <a:lnTo>
                      <a:pt x="139" y="272"/>
                    </a:lnTo>
                    <a:lnTo>
                      <a:pt x="143" y="277"/>
                    </a:lnTo>
                    <a:lnTo>
                      <a:pt x="152" y="277"/>
                    </a:lnTo>
                    <a:lnTo>
                      <a:pt x="161" y="272"/>
                    </a:lnTo>
                    <a:lnTo>
                      <a:pt x="165" y="263"/>
                    </a:lnTo>
                    <a:lnTo>
                      <a:pt x="165" y="254"/>
                    </a:lnTo>
                    <a:lnTo>
                      <a:pt x="165" y="178"/>
                    </a:lnTo>
                    <a:lnTo>
                      <a:pt x="223" y="143"/>
                    </a:lnTo>
                    <a:lnTo>
                      <a:pt x="223" y="241"/>
                    </a:lnTo>
                    <a:lnTo>
                      <a:pt x="223" y="250"/>
                    </a:lnTo>
                    <a:lnTo>
                      <a:pt x="228" y="259"/>
                    </a:lnTo>
                    <a:lnTo>
                      <a:pt x="237" y="263"/>
                    </a:lnTo>
                    <a:lnTo>
                      <a:pt x="246" y="268"/>
                    </a:lnTo>
                    <a:lnTo>
                      <a:pt x="255" y="268"/>
                    </a:lnTo>
                    <a:lnTo>
                      <a:pt x="259" y="263"/>
                    </a:lnTo>
                    <a:lnTo>
                      <a:pt x="264" y="254"/>
                    </a:lnTo>
                    <a:lnTo>
                      <a:pt x="268" y="246"/>
                    </a:lnTo>
                    <a:lnTo>
                      <a:pt x="268" y="116"/>
                    </a:lnTo>
                    <a:lnTo>
                      <a:pt x="393" y="44"/>
                    </a:lnTo>
                    <a:lnTo>
                      <a:pt x="366" y="0"/>
                    </a:lnTo>
                    <a:lnTo>
                      <a:pt x="241" y="71"/>
                    </a:lnTo>
                    <a:lnTo>
                      <a:pt x="125" y="4"/>
                    </a:lnTo>
                    <a:lnTo>
                      <a:pt x="121" y="0"/>
                    </a:lnTo>
                    <a:lnTo>
                      <a:pt x="112" y="0"/>
                    </a:lnTo>
                    <a:lnTo>
                      <a:pt x="103" y="4"/>
                    </a:lnTo>
                    <a:lnTo>
                      <a:pt x="98" y="9"/>
                    </a:lnTo>
                    <a:lnTo>
                      <a:pt x="94" y="18"/>
                    </a:lnTo>
                    <a:lnTo>
                      <a:pt x="94" y="26"/>
                    </a:lnTo>
                    <a:lnTo>
                      <a:pt x="98" y="35"/>
                    </a:lnTo>
                    <a:lnTo>
                      <a:pt x="107" y="40"/>
                    </a:lnTo>
                    <a:lnTo>
                      <a:pt x="197" y="98"/>
                    </a:lnTo>
                    <a:lnTo>
                      <a:pt x="139" y="129"/>
                    </a:lnTo>
                    <a:lnTo>
                      <a:pt x="72" y="89"/>
                    </a:lnTo>
                    <a:lnTo>
                      <a:pt x="63" y="85"/>
                    </a:lnTo>
                    <a:lnTo>
                      <a:pt x="58" y="85"/>
                    </a:lnTo>
                    <a:lnTo>
                      <a:pt x="49" y="89"/>
                    </a:lnTo>
                    <a:lnTo>
                      <a:pt x="45" y="98"/>
                    </a:lnTo>
                    <a:lnTo>
                      <a:pt x="45" y="102"/>
                    </a:lnTo>
                    <a:lnTo>
                      <a:pt x="45" y="111"/>
                    </a:lnTo>
                    <a:lnTo>
                      <a:pt x="45" y="120"/>
                    </a:lnTo>
                    <a:lnTo>
                      <a:pt x="54" y="125"/>
                    </a:lnTo>
                    <a:lnTo>
                      <a:pt x="98" y="1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9" name="Freeform 31">
                <a:extLst>
                  <a:ext uri="{FF2B5EF4-FFF2-40B4-BE49-F238E27FC236}">
                    <a16:creationId xmlns:a16="http://schemas.microsoft.com/office/drawing/2014/main" id="{B42723D1-E23B-4430-BB3D-2354C14C1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648"/>
                <a:ext cx="299" cy="438"/>
              </a:xfrm>
              <a:custGeom>
                <a:avLst/>
                <a:gdLst>
                  <a:gd name="T0" fmla="*/ 125 w 299"/>
                  <a:gd name="T1" fmla="*/ 313 h 438"/>
                  <a:gd name="T2" fmla="*/ 125 w 299"/>
                  <a:gd name="T3" fmla="*/ 411 h 438"/>
                  <a:gd name="T4" fmla="*/ 129 w 299"/>
                  <a:gd name="T5" fmla="*/ 425 h 438"/>
                  <a:gd name="T6" fmla="*/ 134 w 299"/>
                  <a:gd name="T7" fmla="*/ 429 h 438"/>
                  <a:gd name="T8" fmla="*/ 143 w 299"/>
                  <a:gd name="T9" fmla="*/ 434 h 438"/>
                  <a:gd name="T10" fmla="*/ 147 w 299"/>
                  <a:gd name="T11" fmla="*/ 438 h 438"/>
                  <a:gd name="T12" fmla="*/ 156 w 299"/>
                  <a:gd name="T13" fmla="*/ 434 h 438"/>
                  <a:gd name="T14" fmla="*/ 165 w 299"/>
                  <a:gd name="T15" fmla="*/ 429 h 438"/>
                  <a:gd name="T16" fmla="*/ 174 w 299"/>
                  <a:gd name="T17" fmla="*/ 425 h 438"/>
                  <a:gd name="T18" fmla="*/ 174 w 299"/>
                  <a:gd name="T19" fmla="*/ 411 h 438"/>
                  <a:gd name="T20" fmla="*/ 174 w 299"/>
                  <a:gd name="T21" fmla="*/ 308 h 438"/>
                  <a:gd name="T22" fmla="*/ 223 w 299"/>
                  <a:gd name="T23" fmla="*/ 335 h 438"/>
                  <a:gd name="T24" fmla="*/ 232 w 299"/>
                  <a:gd name="T25" fmla="*/ 340 h 438"/>
                  <a:gd name="T26" fmla="*/ 241 w 299"/>
                  <a:gd name="T27" fmla="*/ 340 h 438"/>
                  <a:gd name="T28" fmla="*/ 250 w 299"/>
                  <a:gd name="T29" fmla="*/ 335 h 438"/>
                  <a:gd name="T30" fmla="*/ 254 w 299"/>
                  <a:gd name="T31" fmla="*/ 331 h 438"/>
                  <a:gd name="T32" fmla="*/ 254 w 299"/>
                  <a:gd name="T33" fmla="*/ 322 h 438"/>
                  <a:gd name="T34" fmla="*/ 254 w 299"/>
                  <a:gd name="T35" fmla="*/ 317 h 438"/>
                  <a:gd name="T36" fmla="*/ 254 w 299"/>
                  <a:gd name="T37" fmla="*/ 308 h 438"/>
                  <a:gd name="T38" fmla="*/ 245 w 299"/>
                  <a:gd name="T39" fmla="*/ 300 h 438"/>
                  <a:gd name="T40" fmla="*/ 178 w 299"/>
                  <a:gd name="T41" fmla="*/ 264 h 438"/>
                  <a:gd name="T42" fmla="*/ 178 w 299"/>
                  <a:gd name="T43" fmla="*/ 192 h 438"/>
                  <a:gd name="T44" fmla="*/ 263 w 299"/>
                  <a:gd name="T45" fmla="*/ 246 h 438"/>
                  <a:gd name="T46" fmla="*/ 272 w 299"/>
                  <a:gd name="T47" fmla="*/ 250 h 438"/>
                  <a:gd name="T48" fmla="*/ 281 w 299"/>
                  <a:gd name="T49" fmla="*/ 250 h 438"/>
                  <a:gd name="T50" fmla="*/ 290 w 299"/>
                  <a:gd name="T51" fmla="*/ 246 h 438"/>
                  <a:gd name="T52" fmla="*/ 294 w 299"/>
                  <a:gd name="T53" fmla="*/ 241 h 438"/>
                  <a:gd name="T54" fmla="*/ 299 w 299"/>
                  <a:gd name="T55" fmla="*/ 232 h 438"/>
                  <a:gd name="T56" fmla="*/ 299 w 299"/>
                  <a:gd name="T57" fmla="*/ 224 h 438"/>
                  <a:gd name="T58" fmla="*/ 294 w 299"/>
                  <a:gd name="T59" fmla="*/ 215 h 438"/>
                  <a:gd name="T60" fmla="*/ 285 w 299"/>
                  <a:gd name="T61" fmla="*/ 210 h 438"/>
                  <a:gd name="T62" fmla="*/ 178 w 299"/>
                  <a:gd name="T63" fmla="*/ 143 h 438"/>
                  <a:gd name="T64" fmla="*/ 178 w 299"/>
                  <a:gd name="T65" fmla="*/ 0 h 438"/>
                  <a:gd name="T66" fmla="*/ 125 w 299"/>
                  <a:gd name="T67" fmla="*/ 0 h 438"/>
                  <a:gd name="T68" fmla="*/ 125 w 299"/>
                  <a:gd name="T69" fmla="*/ 143 h 438"/>
                  <a:gd name="T70" fmla="*/ 9 w 299"/>
                  <a:gd name="T71" fmla="*/ 210 h 438"/>
                  <a:gd name="T72" fmla="*/ 4 w 299"/>
                  <a:gd name="T73" fmla="*/ 215 h 438"/>
                  <a:gd name="T74" fmla="*/ 0 w 299"/>
                  <a:gd name="T75" fmla="*/ 224 h 438"/>
                  <a:gd name="T76" fmla="*/ 0 w 299"/>
                  <a:gd name="T77" fmla="*/ 232 h 438"/>
                  <a:gd name="T78" fmla="*/ 0 w 299"/>
                  <a:gd name="T79" fmla="*/ 237 h 438"/>
                  <a:gd name="T80" fmla="*/ 4 w 299"/>
                  <a:gd name="T81" fmla="*/ 246 h 438"/>
                  <a:gd name="T82" fmla="*/ 13 w 299"/>
                  <a:gd name="T83" fmla="*/ 250 h 438"/>
                  <a:gd name="T84" fmla="*/ 22 w 299"/>
                  <a:gd name="T85" fmla="*/ 250 h 438"/>
                  <a:gd name="T86" fmla="*/ 31 w 299"/>
                  <a:gd name="T87" fmla="*/ 246 h 438"/>
                  <a:gd name="T88" fmla="*/ 125 w 299"/>
                  <a:gd name="T89" fmla="*/ 197 h 438"/>
                  <a:gd name="T90" fmla="*/ 125 w 299"/>
                  <a:gd name="T91" fmla="*/ 264 h 438"/>
                  <a:gd name="T92" fmla="*/ 53 w 299"/>
                  <a:gd name="T93" fmla="*/ 300 h 438"/>
                  <a:gd name="T94" fmla="*/ 49 w 299"/>
                  <a:gd name="T95" fmla="*/ 304 h 438"/>
                  <a:gd name="T96" fmla="*/ 44 w 299"/>
                  <a:gd name="T97" fmla="*/ 313 h 438"/>
                  <a:gd name="T98" fmla="*/ 44 w 299"/>
                  <a:gd name="T99" fmla="*/ 322 h 438"/>
                  <a:gd name="T100" fmla="*/ 49 w 299"/>
                  <a:gd name="T101" fmla="*/ 326 h 438"/>
                  <a:gd name="T102" fmla="*/ 53 w 299"/>
                  <a:gd name="T103" fmla="*/ 331 h 438"/>
                  <a:gd name="T104" fmla="*/ 62 w 299"/>
                  <a:gd name="T105" fmla="*/ 335 h 438"/>
                  <a:gd name="T106" fmla="*/ 67 w 299"/>
                  <a:gd name="T107" fmla="*/ 335 h 438"/>
                  <a:gd name="T108" fmla="*/ 76 w 299"/>
                  <a:gd name="T109" fmla="*/ 335 h 438"/>
                  <a:gd name="T110" fmla="*/ 125 w 299"/>
                  <a:gd name="T111" fmla="*/ 313 h 43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99" h="438">
                    <a:moveTo>
                      <a:pt x="125" y="313"/>
                    </a:moveTo>
                    <a:lnTo>
                      <a:pt x="125" y="411"/>
                    </a:lnTo>
                    <a:lnTo>
                      <a:pt x="129" y="425"/>
                    </a:lnTo>
                    <a:lnTo>
                      <a:pt x="134" y="429"/>
                    </a:lnTo>
                    <a:lnTo>
                      <a:pt x="143" y="434"/>
                    </a:lnTo>
                    <a:lnTo>
                      <a:pt x="147" y="438"/>
                    </a:lnTo>
                    <a:lnTo>
                      <a:pt x="156" y="434"/>
                    </a:lnTo>
                    <a:lnTo>
                      <a:pt x="165" y="429"/>
                    </a:lnTo>
                    <a:lnTo>
                      <a:pt x="174" y="425"/>
                    </a:lnTo>
                    <a:lnTo>
                      <a:pt x="174" y="411"/>
                    </a:lnTo>
                    <a:lnTo>
                      <a:pt x="174" y="308"/>
                    </a:lnTo>
                    <a:lnTo>
                      <a:pt x="223" y="335"/>
                    </a:lnTo>
                    <a:lnTo>
                      <a:pt x="232" y="340"/>
                    </a:lnTo>
                    <a:lnTo>
                      <a:pt x="241" y="340"/>
                    </a:lnTo>
                    <a:lnTo>
                      <a:pt x="250" y="335"/>
                    </a:lnTo>
                    <a:lnTo>
                      <a:pt x="254" y="331"/>
                    </a:lnTo>
                    <a:lnTo>
                      <a:pt x="254" y="322"/>
                    </a:lnTo>
                    <a:lnTo>
                      <a:pt x="254" y="317"/>
                    </a:lnTo>
                    <a:lnTo>
                      <a:pt x="254" y="308"/>
                    </a:lnTo>
                    <a:lnTo>
                      <a:pt x="245" y="300"/>
                    </a:lnTo>
                    <a:lnTo>
                      <a:pt x="178" y="264"/>
                    </a:lnTo>
                    <a:lnTo>
                      <a:pt x="178" y="192"/>
                    </a:lnTo>
                    <a:lnTo>
                      <a:pt x="263" y="246"/>
                    </a:lnTo>
                    <a:lnTo>
                      <a:pt x="272" y="250"/>
                    </a:lnTo>
                    <a:lnTo>
                      <a:pt x="281" y="250"/>
                    </a:lnTo>
                    <a:lnTo>
                      <a:pt x="290" y="246"/>
                    </a:lnTo>
                    <a:lnTo>
                      <a:pt x="294" y="241"/>
                    </a:lnTo>
                    <a:lnTo>
                      <a:pt x="299" y="232"/>
                    </a:lnTo>
                    <a:lnTo>
                      <a:pt x="299" y="224"/>
                    </a:lnTo>
                    <a:lnTo>
                      <a:pt x="294" y="215"/>
                    </a:lnTo>
                    <a:lnTo>
                      <a:pt x="285" y="210"/>
                    </a:lnTo>
                    <a:lnTo>
                      <a:pt x="178" y="143"/>
                    </a:lnTo>
                    <a:lnTo>
                      <a:pt x="178" y="0"/>
                    </a:lnTo>
                    <a:lnTo>
                      <a:pt x="125" y="0"/>
                    </a:lnTo>
                    <a:lnTo>
                      <a:pt x="125" y="143"/>
                    </a:lnTo>
                    <a:lnTo>
                      <a:pt x="9" y="210"/>
                    </a:lnTo>
                    <a:lnTo>
                      <a:pt x="4" y="215"/>
                    </a:lnTo>
                    <a:lnTo>
                      <a:pt x="0" y="224"/>
                    </a:lnTo>
                    <a:lnTo>
                      <a:pt x="0" y="232"/>
                    </a:lnTo>
                    <a:lnTo>
                      <a:pt x="0" y="237"/>
                    </a:lnTo>
                    <a:lnTo>
                      <a:pt x="4" y="246"/>
                    </a:lnTo>
                    <a:lnTo>
                      <a:pt x="13" y="250"/>
                    </a:lnTo>
                    <a:lnTo>
                      <a:pt x="22" y="250"/>
                    </a:lnTo>
                    <a:lnTo>
                      <a:pt x="31" y="246"/>
                    </a:lnTo>
                    <a:lnTo>
                      <a:pt x="125" y="197"/>
                    </a:lnTo>
                    <a:lnTo>
                      <a:pt x="125" y="264"/>
                    </a:lnTo>
                    <a:lnTo>
                      <a:pt x="53" y="300"/>
                    </a:lnTo>
                    <a:lnTo>
                      <a:pt x="49" y="304"/>
                    </a:lnTo>
                    <a:lnTo>
                      <a:pt x="44" y="313"/>
                    </a:lnTo>
                    <a:lnTo>
                      <a:pt x="44" y="322"/>
                    </a:lnTo>
                    <a:lnTo>
                      <a:pt x="49" y="326"/>
                    </a:lnTo>
                    <a:lnTo>
                      <a:pt x="53" y="331"/>
                    </a:lnTo>
                    <a:lnTo>
                      <a:pt x="62" y="335"/>
                    </a:lnTo>
                    <a:lnTo>
                      <a:pt x="67" y="335"/>
                    </a:lnTo>
                    <a:lnTo>
                      <a:pt x="76" y="335"/>
                    </a:lnTo>
                    <a:lnTo>
                      <a:pt x="125" y="3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0" name="Freeform 32">
                <a:extLst>
                  <a:ext uri="{FF2B5EF4-FFF2-40B4-BE49-F238E27FC236}">
                    <a16:creationId xmlns:a16="http://schemas.microsoft.com/office/drawing/2014/main" id="{77E629CA-22CC-460E-855E-131238547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626"/>
                <a:ext cx="393" cy="272"/>
              </a:xfrm>
              <a:custGeom>
                <a:avLst/>
                <a:gdLst>
                  <a:gd name="T0" fmla="*/ 272 w 393"/>
                  <a:gd name="T1" fmla="*/ 201 h 272"/>
                  <a:gd name="T2" fmla="*/ 357 w 393"/>
                  <a:gd name="T3" fmla="*/ 250 h 272"/>
                  <a:gd name="T4" fmla="*/ 366 w 393"/>
                  <a:gd name="T5" fmla="*/ 254 h 272"/>
                  <a:gd name="T6" fmla="*/ 375 w 393"/>
                  <a:gd name="T7" fmla="*/ 254 h 272"/>
                  <a:gd name="T8" fmla="*/ 384 w 393"/>
                  <a:gd name="T9" fmla="*/ 250 h 272"/>
                  <a:gd name="T10" fmla="*/ 388 w 393"/>
                  <a:gd name="T11" fmla="*/ 241 h 272"/>
                  <a:gd name="T12" fmla="*/ 393 w 393"/>
                  <a:gd name="T13" fmla="*/ 232 h 272"/>
                  <a:gd name="T14" fmla="*/ 393 w 393"/>
                  <a:gd name="T15" fmla="*/ 223 h 272"/>
                  <a:gd name="T16" fmla="*/ 388 w 393"/>
                  <a:gd name="T17" fmla="*/ 214 h 272"/>
                  <a:gd name="T18" fmla="*/ 384 w 393"/>
                  <a:gd name="T19" fmla="*/ 210 h 272"/>
                  <a:gd name="T20" fmla="*/ 295 w 393"/>
                  <a:gd name="T21" fmla="*/ 156 h 272"/>
                  <a:gd name="T22" fmla="*/ 339 w 393"/>
                  <a:gd name="T23" fmla="*/ 129 h 272"/>
                  <a:gd name="T24" fmla="*/ 348 w 393"/>
                  <a:gd name="T25" fmla="*/ 125 h 272"/>
                  <a:gd name="T26" fmla="*/ 353 w 393"/>
                  <a:gd name="T27" fmla="*/ 116 h 272"/>
                  <a:gd name="T28" fmla="*/ 353 w 393"/>
                  <a:gd name="T29" fmla="*/ 107 h 272"/>
                  <a:gd name="T30" fmla="*/ 353 w 393"/>
                  <a:gd name="T31" fmla="*/ 98 h 272"/>
                  <a:gd name="T32" fmla="*/ 344 w 393"/>
                  <a:gd name="T33" fmla="*/ 94 h 272"/>
                  <a:gd name="T34" fmla="*/ 339 w 393"/>
                  <a:gd name="T35" fmla="*/ 89 h 272"/>
                  <a:gd name="T36" fmla="*/ 330 w 393"/>
                  <a:gd name="T37" fmla="*/ 89 h 272"/>
                  <a:gd name="T38" fmla="*/ 321 w 393"/>
                  <a:gd name="T39" fmla="*/ 89 h 272"/>
                  <a:gd name="T40" fmla="*/ 254 w 393"/>
                  <a:gd name="T41" fmla="*/ 129 h 272"/>
                  <a:gd name="T42" fmla="*/ 196 w 393"/>
                  <a:gd name="T43" fmla="*/ 94 h 272"/>
                  <a:gd name="T44" fmla="*/ 281 w 393"/>
                  <a:gd name="T45" fmla="*/ 49 h 272"/>
                  <a:gd name="T46" fmla="*/ 290 w 393"/>
                  <a:gd name="T47" fmla="*/ 40 h 272"/>
                  <a:gd name="T48" fmla="*/ 295 w 393"/>
                  <a:gd name="T49" fmla="*/ 31 h 272"/>
                  <a:gd name="T50" fmla="*/ 295 w 393"/>
                  <a:gd name="T51" fmla="*/ 26 h 272"/>
                  <a:gd name="T52" fmla="*/ 295 w 393"/>
                  <a:gd name="T53" fmla="*/ 18 h 272"/>
                  <a:gd name="T54" fmla="*/ 290 w 393"/>
                  <a:gd name="T55" fmla="*/ 9 h 272"/>
                  <a:gd name="T56" fmla="*/ 281 w 393"/>
                  <a:gd name="T57" fmla="*/ 4 h 272"/>
                  <a:gd name="T58" fmla="*/ 272 w 393"/>
                  <a:gd name="T59" fmla="*/ 4 h 272"/>
                  <a:gd name="T60" fmla="*/ 263 w 393"/>
                  <a:gd name="T61" fmla="*/ 9 h 272"/>
                  <a:gd name="T62" fmla="*/ 152 w 393"/>
                  <a:gd name="T63" fmla="*/ 71 h 272"/>
                  <a:gd name="T64" fmla="*/ 27 w 393"/>
                  <a:gd name="T65" fmla="*/ 0 h 272"/>
                  <a:gd name="T66" fmla="*/ 0 w 393"/>
                  <a:gd name="T67" fmla="*/ 44 h 272"/>
                  <a:gd name="T68" fmla="*/ 125 w 393"/>
                  <a:gd name="T69" fmla="*/ 116 h 272"/>
                  <a:gd name="T70" fmla="*/ 125 w 393"/>
                  <a:gd name="T71" fmla="*/ 250 h 272"/>
                  <a:gd name="T72" fmla="*/ 125 w 393"/>
                  <a:gd name="T73" fmla="*/ 259 h 272"/>
                  <a:gd name="T74" fmla="*/ 129 w 393"/>
                  <a:gd name="T75" fmla="*/ 263 h 272"/>
                  <a:gd name="T76" fmla="*/ 138 w 393"/>
                  <a:gd name="T77" fmla="*/ 268 h 272"/>
                  <a:gd name="T78" fmla="*/ 143 w 393"/>
                  <a:gd name="T79" fmla="*/ 272 h 272"/>
                  <a:gd name="T80" fmla="*/ 152 w 393"/>
                  <a:gd name="T81" fmla="*/ 272 h 272"/>
                  <a:gd name="T82" fmla="*/ 161 w 393"/>
                  <a:gd name="T83" fmla="*/ 268 h 272"/>
                  <a:gd name="T84" fmla="*/ 165 w 393"/>
                  <a:gd name="T85" fmla="*/ 259 h 272"/>
                  <a:gd name="T86" fmla="*/ 165 w 393"/>
                  <a:gd name="T87" fmla="*/ 250 h 272"/>
                  <a:gd name="T88" fmla="*/ 170 w 393"/>
                  <a:gd name="T89" fmla="*/ 143 h 272"/>
                  <a:gd name="T90" fmla="*/ 228 w 393"/>
                  <a:gd name="T91" fmla="*/ 178 h 272"/>
                  <a:gd name="T92" fmla="*/ 223 w 393"/>
                  <a:gd name="T93" fmla="*/ 254 h 272"/>
                  <a:gd name="T94" fmla="*/ 228 w 393"/>
                  <a:gd name="T95" fmla="*/ 263 h 272"/>
                  <a:gd name="T96" fmla="*/ 232 w 393"/>
                  <a:gd name="T97" fmla="*/ 268 h 272"/>
                  <a:gd name="T98" fmla="*/ 237 w 393"/>
                  <a:gd name="T99" fmla="*/ 272 h 272"/>
                  <a:gd name="T100" fmla="*/ 245 w 393"/>
                  <a:gd name="T101" fmla="*/ 272 h 272"/>
                  <a:gd name="T102" fmla="*/ 254 w 393"/>
                  <a:gd name="T103" fmla="*/ 272 h 272"/>
                  <a:gd name="T104" fmla="*/ 259 w 393"/>
                  <a:gd name="T105" fmla="*/ 268 h 272"/>
                  <a:gd name="T106" fmla="*/ 263 w 393"/>
                  <a:gd name="T107" fmla="*/ 263 h 272"/>
                  <a:gd name="T108" fmla="*/ 268 w 393"/>
                  <a:gd name="T109" fmla="*/ 254 h 272"/>
                  <a:gd name="T110" fmla="*/ 272 w 393"/>
                  <a:gd name="T111" fmla="*/ 201 h 27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2">
                    <a:moveTo>
                      <a:pt x="272" y="201"/>
                    </a:moveTo>
                    <a:lnTo>
                      <a:pt x="357" y="250"/>
                    </a:lnTo>
                    <a:lnTo>
                      <a:pt x="366" y="254"/>
                    </a:lnTo>
                    <a:lnTo>
                      <a:pt x="375" y="254"/>
                    </a:lnTo>
                    <a:lnTo>
                      <a:pt x="384" y="250"/>
                    </a:lnTo>
                    <a:lnTo>
                      <a:pt x="388" y="241"/>
                    </a:lnTo>
                    <a:lnTo>
                      <a:pt x="393" y="232"/>
                    </a:lnTo>
                    <a:lnTo>
                      <a:pt x="393" y="223"/>
                    </a:lnTo>
                    <a:lnTo>
                      <a:pt x="388" y="214"/>
                    </a:lnTo>
                    <a:lnTo>
                      <a:pt x="384" y="210"/>
                    </a:lnTo>
                    <a:lnTo>
                      <a:pt x="295" y="156"/>
                    </a:lnTo>
                    <a:lnTo>
                      <a:pt x="339" y="129"/>
                    </a:lnTo>
                    <a:lnTo>
                      <a:pt x="348" y="125"/>
                    </a:lnTo>
                    <a:lnTo>
                      <a:pt x="353" y="116"/>
                    </a:lnTo>
                    <a:lnTo>
                      <a:pt x="353" y="107"/>
                    </a:lnTo>
                    <a:lnTo>
                      <a:pt x="353" y="98"/>
                    </a:lnTo>
                    <a:lnTo>
                      <a:pt x="344" y="94"/>
                    </a:lnTo>
                    <a:lnTo>
                      <a:pt x="339" y="89"/>
                    </a:lnTo>
                    <a:lnTo>
                      <a:pt x="330" y="89"/>
                    </a:lnTo>
                    <a:lnTo>
                      <a:pt x="321" y="89"/>
                    </a:lnTo>
                    <a:lnTo>
                      <a:pt x="254" y="129"/>
                    </a:lnTo>
                    <a:lnTo>
                      <a:pt x="196" y="94"/>
                    </a:lnTo>
                    <a:lnTo>
                      <a:pt x="281" y="49"/>
                    </a:lnTo>
                    <a:lnTo>
                      <a:pt x="290" y="40"/>
                    </a:lnTo>
                    <a:lnTo>
                      <a:pt x="295" y="31"/>
                    </a:lnTo>
                    <a:lnTo>
                      <a:pt x="295" y="26"/>
                    </a:lnTo>
                    <a:lnTo>
                      <a:pt x="295" y="18"/>
                    </a:lnTo>
                    <a:lnTo>
                      <a:pt x="290" y="9"/>
                    </a:lnTo>
                    <a:lnTo>
                      <a:pt x="281" y="4"/>
                    </a:lnTo>
                    <a:lnTo>
                      <a:pt x="272" y="4"/>
                    </a:lnTo>
                    <a:lnTo>
                      <a:pt x="263" y="9"/>
                    </a:lnTo>
                    <a:lnTo>
                      <a:pt x="152" y="71"/>
                    </a:lnTo>
                    <a:lnTo>
                      <a:pt x="27" y="0"/>
                    </a:lnTo>
                    <a:lnTo>
                      <a:pt x="0" y="44"/>
                    </a:lnTo>
                    <a:lnTo>
                      <a:pt x="125" y="116"/>
                    </a:lnTo>
                    <a:lnTo>
                      <a:pt x="125" y="250"/>
                    </a:lnTo>
                    <a:lnTo>
                      <a:pt x="125" y="259"/>
                    </a:lnTo>
                    <a:lnTo>
                      <a:pt x="129" y="263"/>
                    </a:lnTo>
                    <a:lnTo>
                      <a:pt x="138" y="268"/>
                    </a:lnTo>
                    <a:lnTo>
                      <a:pt x="143" y="272"/>
                    </a:lnTo>
                    <a:lnTo>
                      <a:pt x="152" y="272"/>
                    </a:lnTo>
                    <a:lnTo>
                      <a:pt x="161" y="268"/>
                    </a:lnTo>
                    <a:lnTo>
                      <a:pt x="165" y="259"/>
                    </a:lnTo>
                    <a:lnTo>
                      <a:pt x="165" y="250"/>
                    </a:lnTo>
                    <a:lnTo>
                      <a:pt x="170" y="143"/>
                    </a:lnTo>
                    <a:lnTo>
                      <a:pt x="228" y="178"/>
                    </a:lnTo>
                    <a:lnTo>
                      <a:pt x="223" y="254"/>
                    </a:lnTo>
                    <a:lnTo>
                      <a:pt x="228" y="263"/>
                    </a:lnTo>
                    <a:lnTo>
                      <a:pt x="232" y="268"/>
                    </a:lnTo>
                    <a:lnTo>
                      <a:pt x="237" y="272"/>
                    </a:lnTo>
                    <a:lnTo>
                      <a:pt x="245" y="272"/>
                    </a:lnTo>
                    <a:lnTo>
                      <a:pt x="254" y="272"/>
                    </a:lnTo>
                    <a:lnTo>
                      <a:pt x="259" y="268"/>
                    </a:lnTo>
                    <a:lnTo>
                      <a:pt x="263" y="263"/>
                    </a:lnTo>
                    <a:lnTo>
                      <a:pt x="268" y="254"/>
                    </a:lnTo>
                    <a:lnTo>
                      <a:pt x="272" y="2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1" name="Freeform 33">
                <a:extLst>
                  <a:ext uri="{FF2B5EF4-FFF2-40B4-BE49-F238E27FC236}">
                    <a16:creationId xmlns:a16="http://schemas.microsoft.com/office/drawing/2014/main" id="{B7C0FF60-F8BC-4574-9955-C7812F347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393"/>
                <a:ext cx="393" cy="277"/>
              </a:xfrm>
              <a:custGeom>
                <a:avLst/>
                <a:gdLst>
                  <a:gd name="T0" fmla="*/ 295 w 393"/>
                  <a:gd name="T1" fmla="*/ 121 h 277"/>
                  <a:gd name="T2" fmla="*/ 384 w 393"/>
                  <a:gd name="T3" fmla="*/ 72 h 277"/>
                  <a:gd name="T4" fmla="*/ 393 w 393"/>
                  <a:gd name="T5" fmla="*/ 63 h 277"/>
                  <a:gd name="T6" fmla="*/ 393 w 393"/>
                  <a:gd name="T7" fmla="*/ 54 h 277"/>
                  <a:gd name="T8" fmla="*/ 393 w 393"/>
                  <a:gd name="T9" fmla="*/ 49 h 277"/>
                  <a:gd name="T10" fmla="*/ 393 w 393"/>
                  <a:gd name="T11" fmla="*/ 40 h 277"/>
                  <a:gd name="T12" fmla="*/ 384 w 393"/>
                  <a:gd name="T13" fmla="*/ 31 h 277"/>
                  <a:gd name="T14" fmla="*/ 379 w 393"/>
                  <a:gd name="T15" fmla="*/ 27 h 277"/>
                  <a:gd name="T16" fmla="*/ 370 w 393"/>
                  <a:gd name="T17" fmla="*/ 27 h 277"/>
                  <a:gd name="T18" fmla="*/ 357 w 393"/>
                  <a:gd name="T19" fmla="*/ 27 h 277"/>
                  <a:gd name="T20" fmla="*/ 268 w 393"/>
                  <a:gd name="T21" fmla="*/ 81 h 277"/>
                  <a:gd name="T22" fmla="*/ 268 w 393"/>
                  <a:gd name="T23" fmla="*/ 27 h 277"/>
                  <a:gd name="T24" fmla="*/ 268 w 393"/>
                  <a:gd name="T25" fmla="*/ 14 h 277"/>
                  <a:gd name="T26" fmla="*/ 263 w 393"/>
                  <a:gd name="T27" fmla="*/ 9 h 277"/>
                  <a:gd name="T28" fmla="*/ 254 w 393"/>
                  <a:gd name="T29" fmla="*/ 5 h 277"/>
                  <a:gd name="T30" fmla="*/ 250 w 393"/>
                  <a:gd name="T31" fmla="*/ 0 h 277"/>
                  <a:gd name="T32" fmla="*/ 241 w 393"/>
                  <a:gd name="T33" fmla="*/ 5 h 277"/>
                  <a:gd name="T34" fmla="*/ 232 w 393"/>
                  <a:gd name="T35" fmla="*/ 5 h 277"/>
                  <a:gd name="T36" fmla="*/ 228 w 393"/>
                  <a:gd name="T37" fmla="*/ 14 h 277"/>
                  <a:gd name="T38" fmla="*/ 228 w 393"/>
                  <a:gd name="T39" fmla="*/ 23 h 277"/>
                  <a:gd name="T40" fmla="*/ 228 w 393"/>
                  <a:gd name="T41" fmla="*/ 99 h 277"/>
                  <a:gd name="T42" fmla="*/ 170 w 393"/>
                  <a:gd name="T43" fmla="*/ 134 h 277"/>
                  <a:gd name="T44" fmla="*/ 170 w 393"/>
                  <a:gd name="T45" fmla="*/ 36 h 277"/>
                  <a:gd name="T46" fmla="*/ 170 w 393"/>
                  <a:gd name="T47" fmla="*/ 27 h 277"/>
                  <a:gd name="T48" fmla="*/ 165 w 393"/>
                  <a:gd name="T49" fmla="*/ 18 h 277"/>
                  <a:gd name="T50" fmla="*/ 156 w 393"/>
                  <a:gd name="T51" fmla="*/ 14 h 277"/>
                  <a:gd name="T52" fmla="*/ 147 w 393"/>
                  <a:gd name="T53" fmla="*/ 9 h 277"/>
                  <a:gd name="T54" fmla="*/ 138 w 393"/>
                  <a:gd name="T55" fmla="*/ 9 h 277"/>
                  <a:gd name="T56" fmla="*/ 134 w 393"/>
                  <a:gd name="T57" fmla="*/ 14 h 277"/>
                  <a:gd name="T58" fmla="*/ 129 w 393"/>
                  <a:gd name="T59" fmla="*/ 23 h 277"/>
                  <a:gd name="T60" fmla="*/ 125 w 393"/>
                  <a:gd name="T61" fmla="*/ 31 h 277"/>
                  <a:gd name="T62" fmla="*/ 125 w 393"/>
                  <a:gd name="T63" fmla="*/ 161 h 277"/>
                  <a:gd name="T64" fmla="*/ 0 w 393"/>
                  <a:gd name="T65" fmla="*/ 233 h 277"/>
                  <a:gd name="T66" fmla="*/ 27 w 393"/>
                  <a:gd name="T67" fmla="*/ 277 h 277"/>
                  <a:gd name="T68" fmla="*/ 152 w 393"/>
                  <a:gd name="T69" fmla="*/ 206 h 277"/>
                  <a:gd name="T70" fmla="*/ 268 w 393"/>
                  <a:gd name="T71" fmla="*/ 273 h 277"/>
                  <a:gd name="T72" fmla="*/ 272 w 393"/>
                  <a:gd name="T73" fmla="*/ 277 h 277"/>
                  <a:gd name="T74" fmla="*/ 281 w 393"/>
                  <a:gd name="T75" fmla="*/ 277 h 277"/>
                  <a:gd name="T76" fmla="*/ 290 w 393"/>
                  <a:gd name="T77" fmla="*/ 273 h 277"/>
                  <a:gd name="T78" fmla="*/ 295 w 393"/>
                  <a:gd name="T79" fmla="*/ 268 h 277"/>
                  <a:gd name="T80" fmla="*/ 299 w 393"/>
                  <a:gd name="T81" fmla="*/ 259 h 277"/>
                  <a:gd name="T82" fmla="*/ 299 w 393"/>
                  <a:gd name="T83" fmla="*/ 251 h 277"/>
                  <a:gd name="T84" fmla="*/ 295 w 393"/>
                  <a:gd name="T85" fmla="*/ 242 h 277"/>
                  <a:gd name="T86" fmla="*/ 286 w 393"/>
                  <a:gd name="T87" fmla="*/ 237 h 277"/>
                  <a:gd name="T88" fmla="*/ 196 w 393"/>
                  <a:gd name="T89" fmla="*/ 179 h 277"/>
                  <a:gd name="T90" fmla="*/ 254 w 393"/>
                  <a:gd name="T91" fmla="*/ 148 h 277"/>
                  <a:gd name="T92" fmla="*/ 321 w 393"/>
                  <a:gd name="T93" fmla="*/ 188 h 277"/>
                  <a:gd name="T94" fmla="*/ 330 w 393"/>
                  <a:gd name="T95" fmla="*/ 192 h 277"/>
                  <a:gd name="T96" fmla="*/ 335 w 393"/>
                  <a:gd name="T97" fmla="*/ 192 h 277"/>
                  <a:gd name="T98" fmla="*/ 344 w 393"/>
                  <a:gd name="T99" fmla="*/ 188 h 277"/>
                  <a:gd name="T100" fmla="*/ 348 w 393"/>
                  <a:gd name="T101" fmla="*/ 179 h 277"/>
                  <a:gd name="T102" fmla="*/ 348 w 393"/>
                  <a:gd name="T103" fmla="*/ 175 h 277"/>
                  <a:gd name="T104" fmla="*/ 348 w 393"/>
                  <a:gd name="T105" fmla="*/ 166 h 277"/>
                  <a:gd name="T106" fmla="*/ 348 w 393"/>
                  <a:gd name="T107" fmla="*/ 157 h 277"/>
                  <a:gd name="T108" fmla="*/ 339 w 393"/>
                  <a:gd name="T109" fmla="*/ 152 h 277"/>
                  <a:gd name="T110" fmla="*/ 295 w 393"/>
                  <a:gd name="T111" fmla="*/ 121 h 27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7">
                    <a:moveTo>
                      <a:pt x="295" y="121"/>
                    </a:moveTo>
                    <a:lnTo>
                      <a:pt x="384" y="72"/>
                    </a:lnTo>
                    <a:lnTo>
                      <a:pt x="393" y="63"/>
                    </a:lnTo>
                    <a:lnTo>
                      <a:pt x="393" y="54"/>
                    </a:lnTo>
                    <a:lnTo>
                      <a:pt x="393" y="49"/>
                    </a:lnTo>
                    <a:lnTo>
                      <a:pt x="393" y="40"/>
                    </a:lnTo>
                    <a:lnTo>
                      <a:pt x="384" y="31"/>
                    </a:lnTo>
                    <a:lnTo>
                      <a:pt x="379" y="27"/>
                    </a:lnTo>
                    <a:lnTo>
                      <a:pt x="370" y="27"/>
                    </a:lnTo>
                    <a:lnTo>
                      <a:pt x="357" y="27"/>
                    </a:lnTo>
                    <a:lnTo>
                      <a:pt x="268" y="81"/>
                    </a:lnTo>
                    <a:lnTo>
                      <a:pt x="268" y="27"/>
                    </a:lnTo>
                    <a:lnTo>
                      <a:pt x="268" y="14"/>
                    </a:lnTo>
                    <a:lnTo>
                      <a:pt x="263" y="9"/>
                    </a:lnTo>
                    <a:lnTo>
                      <a:pt x="254" y="5"/>
                    </a:lnTo>
                    <a:lnTo>
                      <a:pt x="250" y="0"/>
                    </a:lnTo>
                    <a:lnTo>
                      <a:pt x="241" y="5"/>
                    </a:lnTo>
                    <a:lnTo>
                      <a:pt x="232" y="5"/>
                    </a:lnTo>
                    <a:lnTo>
                      <a:pt x="228" y="14"/>
                    </a:lnTo>
                    <a:lnTo>
                      <a:pt x="228" y="23"/>
                    </a:lnTo>
                    <a:lnTo>
                      <a:pt x="228" y="99"/>
                    </a:lnTo>
                    <a:lnTo>
                      <a:pt x="170" y="134"/>
                    </a:lnTo>
                    <a:lnTo>
                      <a:pt x="170" y="36"/>
                    </a:lnTo>
                    <a:lnTo>
                      <a:pt x="170" y="27"/>
                    </a:lnTo>
                    <a:lnTo>
                      <a:pt x="165" y="18"/>
                    </a:lnTo>
                    <a:lnTo>
                      <a:pt x="156" y="14"/>
                    </a:lnTo>
                    <a:lnTo>
                      <a:pt x="147" y="9"/>
                    </a:lnTo>
                    <a:lnTo>
                      <a:pt x="138" y="9"/>
                    </a:lnTo>
                    <a:lnTo>
                      <a:pt x="134" y="14"/>
                    </a:lnTo>
                    <a:lnTo>
                      <a:pt x="129" y="23"/>
                    </a:lnTo>
                    <a:lnTo>
                      <a:pt x="125" y="31"/>
                    </a:lnTo>
                    <a:lnTo>
                      <a:pt x="125" y="161"/>
                    </a:lnTo>
                    <a:lnTo>
                      <a:pt x="0" y="233"/>
                    </a:lnTo>
                    <a:lnTo>
                      <a:pt x="27" y="277"/>
                    </a:lnTo>
                    <a:lnTo>
                      <a:pt x="152" y="206"/>
                    </a:lnTo>
                    <a:lnTo>
                      <a:pt x="268" y="273"/>
                    </a:lnTo>
                    <a:lnTo>
                      <a:pt x="272" y="277"/>
                    </a:lnTo>
                    <a:lnTo>
                      <a:pt x="281" y="277"/>
                    </a:lnTo>
                    <a:lnTo>
                      <a:pt x="290" y="273"/>
                    </a:lnTo>
                    <a:lnTo>
                      <a:pt x="295" y="268"/>
                    </a:lnTo>
                    <a:lnTo>
                      <a:pt x="299" y="259"/>
                    </a:lnTo>
                    <a:lnTo>
                      <a:pt x="299" y="251"/>
                    </a:lnTo>
                    <a:lnTo>
                      <a:pt x="295" y="242"/>
                    </a:lnTo>
                    <a:lnTo>
                      <a:pt x="286" y="237"/>
                    </a:lnTo>
                    <a:lnTo>
                      <a:pt x="196" y="179"/>
                    </a:lnTo>
                    <a:lnTo>
                      <a:pt x="254" y="148"/>
                    </a:lnTo>
                    <a:lnTo>
                      <a:pt x="321" y="188"/>
                    </a:lnTo>
                    <a:lnTo>
                      <a:pt x="330" y="192"/>
                    </a:lnTo>
                    <a:lnTo>
                      <a:pt x="335" y="192"/>
                    </a:lnTo>
                    <a:lnTo>
                      <a:pt x="344" y="188"/>
                    </a:lnTo>
                    <a:lnTo>
                      <a:pt x="348" y="179"/>
                    </a:lnTo>
                    <a:lnTo>
                      <a:pt x="348" y="175"/>
                    </a:lnTo>
                    <a:lnTo>
                      <a:pt x="348" y="166"/>
                    </a:lnTo>
                    <a:lnTo>
                      <a:pt x="348" y="157"/>
                    </a:lnTo>
                    <a:lnTo>
                      <a:pt x="339" y="152"/>
                    </a:lnTo>
                    <a:lnTo>
                      <a:pt x="295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2" name="Freeform 34">
                <a:extLst>
                  <a:ext uri="{FF2B5EF4-FFF2-40B4-BE49-F238E27FC236}">
                    <a16:creationId xmlns:a16="http://schemas.microsoft.com/office/drawing/2014/main" id="{A4813AE9-0D18-475E-9A06-89FD2C16D7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536"/>
                <a:ext cx="263" cy="228"/>
              </a:xfrm>
              <a:custGeom>
                <a:avLst/>
                <a:gdLst>
                  <a:gd name="T0" fmla="*/ 0 w 263"/>
                  <a:gd name="T1" fmla="*/ 116 h 228"/>
                  <a:gd name="T2" fmla="*/ 49 w 263"/>
                  <a:gd name="T3" fmla="*/ 67 h 228"/>
                  <a:gd name="T4" fmla="*/ 67 w 263"/>
                  <a:gd name="T5" fmla="*/ 0 h 228"/>
                  <a:gd name="T6" fmla="*/ 134 w 263"/>
                  <a:gd name="T7" fmla="*/ 23 h 228"/>
                  <a:gd name="T8" fmla="*/ 201 w 263"/>
                  <a:gd name="T9" fmla="*/ 0 h 228"/>
                  <a:gd name="T10" fmla="*/ 214 w 263"/>
                  <a:gd name="T11" fmla="*/ 67 h 228"/>
                  <a:gd name="T12" fmla="*/ 263 w 263"/>
                  <a:gd name="T13" fmla="*/ 116 h 228"/>
                  <a:gd name="T14" fmla="*/ 214 w 263"/>
                  <a:gd name="T15" fmla="*/ 161 h 228"/>
                  <a:gd name="T16" fmla="*/ 201 w 263"/>
                  <a:gd name="T17" fmla="*/ 228 h 228"/>
                  <a:gd name="T18" fmla="*/ 134 w 263"/>
                  <a:gd name="T19" fmla="*/ 210 h 228"/>
                  <a:gd name="T20" fmla="*/ 67 w 263"/>
                  <a:gd name="T21" fmla="*/ 228 h 228"/>
                  <a:gd name="T22" fmla="*/ 49 w 263"/>
                  <a:gd name="T23" fmla="*/ 161 h 228"/>
                  <a:gd name="T24" fmla="*/ 0 w 263"/>
                  <a:gd name="T25" fmla="*/ 116 h 2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3" h="228">
                    <a:moveTo>
                      <a:pt x="0" y="116"/>
                    </a:moveTo>
                    <a:lnTo>
                      <a:pt x="49" y="67"/>
                    </a:lnTo>
                    <a:lnTo>
                      <a:pt x="67" y="0"/>
                    </a:lnTo>
                    <a:lnTo>
                      <a:pt x="134" y="23"/>
                    </a:lnTo>
                    <a:lnTo>
                      <a:pt x="201" y="0"/>
                    </a:lnTo>
                    <a:lnTo>
                      <a:pt x="214" y="67"/>
                    </a:lnTo>
                    <a:lnTo>
                      <a:pt x="263" y="116"/>
                    </a:lnTo>
                    <a:lnTo>
                      <a:pt x="214" y="161"/>
                    </a:lnTo>
                    <a:lnTo>
                      <a:pt x="201" y="228"/>
                    </a:lnTo>
                    <a:lnTo>
                      <a:pt x="134" y="210"/>
                    </a:lnTo>
                    <a:lnTo>
                      <a:pt x="67" y="228"/>
                    </a:lnTo>
                    <a:lnTo>
                      <a:pt x="49" y="161"/>
                    </a:lnTo>
                    <a:lnTo>
                      <a:pt x="0" y="1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84" name="Rectangle 35">
              <a:extLst>
                <a:ext uri="{FF2B5EF4-FFF2-40B4-BE49-F238E27FC236}">
                  <a16:creationId xmlns:a16="http://schemas.microsoft.com/office/drawing/2014/main" id="{F76E5CA8-5515-4CAD-870D-12F5AA5E9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" y="1222"/>
              <a:ext cx="3858" cy="34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 typeface="Wingdings" panose="05000000000000000000" pitchFamily="2" charset="2"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V. Chia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sẻ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kinh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nghiệm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thực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tiễn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&amp;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giải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đáp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thắc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mắc</a:t>
              </a:r>
              <a:endParaRPr lang="en-US" altLang="en-US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85" name="Line 36">
              <a:extLst>
                <a:ext uri="{FF2B5EF4-FFF2-40B4-BE49-F238E27FC236}">
                  <a16:creationId xmlns:a16="http://schemas.microsoft.com/office/drawing/2014/main" id="{BE332BA4-5F82-4CF4-9B20-D2DE96CCCE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584"/>
              <a:ext cx="2064" cy="0"/>
            </a:xfrm>
            <a:prstGeom prst="line">
              <a:avLst/>
            </a:prstGeom>
            <a:grpFill/>
            <a:ln w="9525">
              <a:solidFill>
                <a:srgbClr val="99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61" name="Group 59">
            <a:extLst>
              <a:ext uri="{FF2B5EF4-FFF2-40B4-BE49-F238E27FC236}">
                <a16:creationId xmlns:a16="http://schemas.microsoft.com/office/drawing/2014/main" id="{C31E15FA-C3C7-4C7E-8CCC-D4FF729972A8}"/>
              </a:ext>
            </a:extLst>
          </p:cNvPr>
          <p:cNvGrpSpPr>
            <a:grpSpLocks/>
          </p:cNvGrpSpPr>
          <p:nvPr/>
        </p:nvGrpSpPr>
        <p:grpSpPr bwMode="auto">
          <a:xfrm>
            <a:off x="2142837" y="4191000"/>
            <a:ext cx="9781674" cy="954088"/>
            <a:chOff x="1440" y="1296"/>
            <a:chExt cx="4749" cy="601"/>
          </a:xfrm>
          <a:solidFill>
            <a:schemeClr val="tx1"/>
          </a:solidFill>
        </p:grpSpPr>
        <p:grpSp>
          <p:nvGrpSpPr>
            <p:cNvPr id="19473" name="Group 60">
              <a:extLst>
                <a:ext uri="{FF2B5EF4-FFF2-40B4-BE49-F238E27FC236}">
                  <a16:creationId xmlns:a16="http://schemas.microsoft.com/office/drawing/2014/main" id="{EE3EF277-E125-48AF-8EDC-240DA18FF0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1296"/>
              <a:ext cx="336" cy="384"/>
              <a:chOff x="982" y="214"/>
              <a:chExt cx="759" cy="872"/>
            </a:xfrm>
            <a:grpFill/>
          </p:grpSpPr>
          <p:sp>
            <p:nvSpPr>
              <p:cNvPr id="19476" name="Freeform 61">
                <a:extLst>
                  <a:ext uri="{FF2B5EF4-FFF2-40B4-BE49-F238E27FC236}">
                    <a16:creationId xmlns:a16="http://schemas.microsoft.com/office/drawing/2014/main" id="{FDC789E1-FFC1-4E56-BE3C-BBCDAF124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14"/>
                <a:ext cx="299" cy="434"/>
              </a:xfrm>
              <a:custGeom>
                <a:avLst/>
                <a:gdLst>
                  <a:gd name="T0" fmla="*/ 174 w 299"/>
                  <a:gd name="T1" fmla="*/ 121 h 434"/>
                  <a:gd name="T2" fmla="*/ 174 w 299"/>
                  <a:gd name="T3" fmla="*/ 23 h 434"/>
                  <a:gd name="T4" fmla="*/ 170 w 299"/>
                  <a:gd name="T5" fmla="*/ 9 h 434"/>
                  <a:gd name="T6" fmla="*/ 165 w 299"/>
                  <a:gd name="T7" fmla="*/ 5 h 434"/>
                  <a:gd name="T8" fmla="*/ 156 w 299"/>
                  <a:gd name="T9" fmla="*/ 0 h 434"/>
                  <a:gd name="T10" fmla="*/ 152 w 299"/>
                  <a:gd name="T11" fmla="*/ 0 h 434"/>
                  <a:gd name="T12" fmla="*/ 143 w 299"/>
                  <a:gd name="T13" fmla="*/ 0 h 434"/>
                  <a:gd name="T14" fmla="*/ 134 w 299"/>
                  <a:gd name="T15" fmla="*/ 5 h 434"/>
                  <a:gd name="T16" fmla="*/ 125 w 299"/>
                  <a:gd name="T17" fmla="*/ 9 h 434"/>
                  <a:gd name="T18" fmla="*/ 125 w 299"/>
                  <a:gd name="T19" fmla="*/ 23 h 434"/>
                  <a:gd name="T20" fmla="*/ 125 w 299"/>
                  <a:gd name="T21" fmla="*/ 126 h 434"/>
                  <a:gd name="T22" fmla="*/ 76 w 299"/>
                  <a:gd name="T23" fmla="*/ 99 h 434"/>
                  <a:gd name="T24" fmla="*/ 67 w 299"/>
                  <a:gd name="T25" fmla="*/ 94 h 434"/>
                  <a:gd name="T26" fmla="*/ 58 w 299"/>
                  <a:gd name="T27" fmla="*/ 94 h 434"/>
                  <a:gd name="T28" fmla="*/ 49 w 299"/>
                  <a:gd name="T29" fmla="*/ 99 h 434"/>
                  <a:gd name="T30" fmla="*/ 45 w 299"/>
                  <a:gd name="T31" fmla="*/ 103 h 434"/>
                  <a:gd name="T32" fmla="*/ 40 w 299"/>
                  <a:gd name="T33" fmla="*/ 112 h 434"/>
                  <a:gd name="T34" fmla="*/ 45 w 299"/>
                  <a:gd name="T35" fmla="*/ 117 h 434"/>
                  <a:gd name="T36" fmla="*/ 45 w 299"/>
                  <a:gd name="T37" fmla="*/ 126 h 434"/>
                  <a:gd name="T38" fmla="*/ 54 w 299"/>
                  <a:gd name="T39" fmla="*/ 134 h 434"/>
                  <a:gd name="T40" fmla="*/ 121 w 299"/>
                  <a:gd name="T41" fmla="*/ 170 h 434"/>
                  <a:gd name="T42" fmla="*/ 121 w 299"/>
                  <a:gd name="T43" fmla="*/ 242 h 434"/>
                  <a:gd name="T44" fmla="*/ 36 w 299"/>
                  <a:gd name="T45" fmla="*/ 188 h 434"/>
                  <a:gd name="T46" fmla="*/ 27 w 299"/>
                  <a:gd name="T47" fmla="*/ 184 h 434"/>
                  <a:gd name="T48" fmla="*/ 18 w 299"/>
                  <a:gd name="T49" fmla="*/ 184 h 434"/>
                  <a:gd name="T50" fmla="*/ 9 w 299"/>
                  <a:gd name="T51" fmla="*/ 188 h 434"/>
                  <a:gd name="T52" fmla="*/ 5 w 299"/>
                  <a:gd name="T53" fmla="*/ 193 h 434"/>
                  <a:gd name="T54" fmla="*/ 0 w 299"/>
                  <a:gd name="T55" fmla="*/ 202 h 434"/>
                  <a:gd name="T56" fmla="*/ 0 w 299"/>
                  <a:gd name="T57" fmla="*/ 210 h 434"/>
                  <a:gd name="T58" fmla="*/ 5 w 299"/>
                  <a:gd name="T59" fmla="*/ 219 h 434"/>
                  <a:gd name="T60" fmla="*/ 14 w 299"/>
                  <a:gd name="T61" fmla="*/ 224 h 434"/>
                  <a:gd name="T62" fmla="*/ 121 w 299"/>
                  <a:gd name="T63" fmla="*/ 291 h 434"/>
                  <a:gd name="T64" fmla="*/ 121 w 299"/>
                  <a:gd name="T65" fmla="*/ 434 h 434"/>
                  <a:gd name="T66" fmla="*/ 174 w 299"/>
                  <a:gd name="T67" fmla="*/ 434 h 434"/>
                  <a:gd name="T68" fmla="*/ 174 w 299"/>
                  <a:gd name="T69" fmla="*/ 291 h 434"/>
                  <a:gd name="T70" fmla="*/ 290 w 299"/>
                  <a:gd name="T71" fmla="*/ 224 h 434"/>
                  <a:gd name="T72" fmla="*/ 295 w 299"/>
                  <a:gd name="T73" fmla="*/ 219 h 434"/>
                  <a:gd name="T74" fmla="*/ 299 w 299"/>
                  <a:gd name="T75" fmla="*/ 210 h 434"/>
                  <a:gd name="T76" fmla="*/ 299 w 299"/>
                  <a:gd name="T77" fmla="*/ 202 h 434"/>
                  <a:gd name="T78" fmla="*/ 299 w 299"/>
                  <a:gd name="T79" fmla="*/ 197 h 434"/>
                  <a:gd name="T80" fmla="*/ 295 w 299"/>
                  <a:gd name="T81" fmla="*/ 188 h 434"/>
                  <a:gd name="T82" fmla="*/ 286 w 299"/>
                  <a:gd name="T83" fmla="*/ 184 h 434"/>
                  <a:gd name="T84" fmla="*/ 277 w 299"/>
                  <a:gd name="T85" fmla="*/ 184 h 434"/>
                  <a:gd name="T86" fmla="*/ 268 w 299"/>
                  <a:gd name="T87" fmla="*/ 188 h 434"/>
                  <a:gd name="T88" fmla="*/ 174 w 299"/>
                  <a:gd name="T89" fmla="*/ 237 h 434"/>
                  <a:gd name="T90" fmla="*/ 174 w 299"/>
                  <a:gd name="T91" fmla="*/ 170 h 434"/>
                  <a:gd name="T92" fmla="*/ 246 w 299"/>
                  <a:gd name="T93" fmla="*/ 134 h 434"/>
                  <a:gd name="T94" fmla="*/ 250 w 299"/>
                  <a:gd name="T95" fmla="*/ 130 h 434"/>
                  <a:gd name="T96" fmla="*/ 255 w 299"/>
                  <a:gd name="T97" fmla="*/ 121 h 434"/>
                  <a:gd name="T98" fmla="*/ 255 w 299"/>
                  <a:gd name="T99" fmla="*/ 112 h 434"/>
                  <a:gd name="T100" fmla="*/ 250 w 299"/>
                  <a:gd name="T101" fmla="*/ 108 h 434"/>
                  <a:gd name="T102" fmla="*/ 246 w 299"/>
                  <a:gd name="T103" fmla="*/ 103 h 434"/>
                  <a:gd name="T104" fmla="*/ 237 w 299"/>
                  <a:gd name="T105" fmla="*/ 99 h 434"/>
                  <a:gd name="T106" fmla="*/ 232 w 299"/>
                  <a:gd name="T107" fmla="*/ 99 h 434"/>
                  <a:gd name="T108" fmla="*/ 223 w 299"/>
                  <a:gd name="T109" fmla="*/ 99 h 434"/>
                  <a:gd name="T110" fmla="*/ 174 w 299"/>
                  <a:gd name="T111" fmla="*/ 121 h 43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99" h="434">
                    <a:moveTo>
                      <a:pt x="174" y="121"/>
                    </a:moveTo>
                    <a:lnTo>
                      <a:pt x="174" y="23"/>
                    </a:lnTo>
                    <a:lnTo>
                      <a:pt x="170" y="9"/>
                    </a:lnTo>
                    <a:lnTo>
                      <a:pt x="165" y="5"/>
                    </a:lnTo>
                    <a:lnTo>
                      <a:pt x="156" y="0"/>
                    </a:lnTo>
                    <a:lnTo>
                      <a:pt x="152" y="0"/>
                    </a:lnTo>
                    <a:lnTo>
                      <a:pt x="143" y="0"/>
                    </a:lnTo>
                    <a:lnTo>
                      <a:pt x="134" y="5"/>
                    </a:lnTo>
                    <a:lnTo>
                      <a:pt x="125" y="9"/>
                    </a:lnTo>
                    <a:lnTo>
                      <a:pt x="125" y="23"/>
                    </a:lnTo>
                    <a:lnTo>
                      <a:pt x="125" y="126"/>
                    </a:lnTo>
                    <a:lnTo>
                      <a:pt x="76" y="99"/>
                    </a:lnTo>
                    <a:lnTo>
                      <a:pt x="67" y="94"/>
                    </a:lnTo>
                    <a:lnTo>
                      <a:pt x="58" y="94"/>
                    </a:lnTo>
                    <a:lnTo>
                      <a:pt x="49" y="99"/>
                    </a:lnTo>
                    <a:lnTo>
                      <a:pt x="45" y="103"/>
                    </a:lnTo>
                    <a:lnTo>
                      <a:pt x="40" y="112"/>
                    </a:lnTo>
                    <a:lnTo>
                      <a:pt x="45" y="117"/>
                    </a:lnTo>
                    <a:lnTo>
                      <a:pt x="45" y="126"/>
                    </a:lnTo>
                    <a:lnTo>
                      <a:pt x="54" y="134"/>
                    </a:lnTo>
                    <a:lnTo>
                      <a:pt x="121" y="170"/>
                    </a:lnTo>
                    <a:lnTo>
                      <a:pt x="121" y="242"/>
                    </a:lnTo>
                    <a:lnTo>
                      <a:pt x="36" y="188"/>
                    </a:lnTo>
                    <a:lnTo>
                      <a:pt x="27" y="184"/>
                    </a:lnTo>
                    <a:lnTo>
                      <a:pt x="18" y="184"/>
                    </a:lnTo>
                    <a:lnTo>
                      <a:pt x="9" y="188"/>
                    </a:lnTo>
                    <a:lnTo>
                      <a:pt x="5" y="193"/>
                    </a:lnTo>
                    <a:lnTo>
                      <a:pt x="0" y="202"/>
                    </a:lnTo>
                    <a:lnTo>
                      <a:pt x="0" y="210"/>
                    </a:lnTo>
                    <a:lnTo>
                      <a:pt x="5" y="219"/>
                    </a:lnTo>
                    <a:lnTo>
                      <a:pt x="14" y="224"/>
                    </a:lnTo>
                    <a:lnTo>
                      <a:pt x="121" y="291"/>
                    </a:lnTo>
                    <a:lnTo>
                      <a:pt x="121" y="434"/>
                    </a:lnTo>
                    <a:lnTo>
                      <a:pt x="174" y="434"/>
                    </a:lnTo>
                    <a:lnTo>
                      <a:pt x="174" y="291"/>
                    </a:lnTo>
                    <a:lnTo>
                      <a:pt x="290" y="224"/>
                    </a:lnTo>
                    <a:lnTo>
                      <a:pt x="295" y="219"/>
                    </a:lnTo>
                    <a:lnTo>
                      <a:pt x="299" y="210"/>
                    </a:lnTo>
                    <a:lnTo>
                      <a:pt x="299" y="202"/>
                    </a:lnTo>
                    <a:lnTo>
                      <a:pt x="299" y="197"/>
                    </a:lnTo>
                    <a:lnTo>
                      <a:pt x="295" y="188"/>
                    </a:lnTo>
                    <a:lnTo>
                      <a:pt x="286" y="184"/>
                    </a:lnTo>
                    <a:lnTo>
                      <a:pt x="277" y="184"/>
                    </a:lnTo>
                    <a:lnTo>
                      <a:pt x="268" y="188"/>
                    </a:lnTo>
                    <a:lnTo>
                      <a:pt x="174" y="237"/>
                    </a:lnTo>
                    <a:lnTo>
                      <a:pt x="174" y="170"/>
                    </a:lnTo>
                    <a:lnTo>
                      <a:pt x="246" y="134"/>
                    </a:lnTo>
                    <a:lnTo>
                      <a:pt x="250" y="130"/>
                    </a:lnTo>
                    <a:lnTo>
                      <a:pt x="255" y="121"/>
                    </a:lnTo>
                    <a:lnTo>
                      <a:pt x="255" y="112"/>
                    </a:lnTo>
                    <a:lnTo>
                      <a:pt x="250" y="108"/>
                    </a:lnTo>
                    <a:lnTo>
                      <a:pt x="246" y="103"/>
                    </a:lnTo>
                    <a:lnTo>
                      <a:pt x="237" y="99"/>
                    </a:lnTo>
                    <a:lnTo>
                      <a:pt x="232" y="99"/>
                    </a:lnTo>
                    <a:lnTo>
                      <a:pt x="223" y="99"/>
                    </a:lnTo>
                    <a:lnTo>
                      <a:pt x="174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7" name="Freeform 62">
                <a:extLst>
                  <a:ext uri="{FF2B5EF4-FFF2-40B4-BE49-F238E27FC236}">
                    <a16:creationId xmlns:a16="http://schemas.microsoft.com/office/drawing/2014/main" id="{B20ED31B-DEAF-4E75-B927-20DA7AA8E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398"/>
                <a:ext cx="393" cy="272"/>
              </a:xfrm>
              <a:custGeom>
                <a:avLst/>
                <a:gdLst>
                  <a:gd name="T0" fmla="*/ 121 w 393"/>
                  <a:gd name="T1" fmla="*/ 71 h 272"/>
                  <a:gd name="T2" fmla="*/ 36 w 393"/>
                  <a:gd name="T3" fmla="*/ 22 h 272"/>
                  <a:gd name="T4" fmla="*/ 27 w 393"/>
                  <a:gd name="T5" fmla="*/ 18 h 272"/>
                  <a:gd name="T6" fmla="*/ 18 w 393"/>
                  <a:gd name="T7" fmla="*/ 18 h 272"/>
                  <a:gd name="T8" fmla="*/ 9 w 393"/>
                  <a:gd name="T9" fmla="*/ 22 h 272"/>
                  <a:gd name="T10" fmla="*/ 5 w 393"/>
                  <a:gd name="T11" fmla="*/ 31 h 272"/>
                  <a:gd name="T12" fmla="*/ 0 w 393"/>
                  <a:gd name="T13" fmla="*/ 40 h 272"/>
                  <a:gd name="T14" fmla="*/ 0 w 393"/>
                  <a:gd name="T15" fmla="*/ 49 h 272"/>
                  <a:gd name="T16" fmla="*/ 5 w 393"/>
                  <a:gd name="T17" fmla="*/ 58 h 272"/>
                  <a:gd name="T18" fmla="*/ 9 w 393"/>
                  <a:gd name="T19" fmla="*/ 62 h 272"/>
                  <a:gd name="T20" fmla="*/ 98 w 393"/>
                  <a:gd name="T21" fmla="*/ 116 h 272"/>
                  <a:gd name="T22" fmla="*/ 54 w 393"/>
                  <a:gd name="T23" fmla="*/ 143 h 272"/>
                  <a:gd name="T24" fmla="*/ 45 w 393"/>
                  <a:gd name="T25" fmla="*/ 147 h 272"/>
                  <a:gd name="T26" fmla="*/ 40 w 393"/>
                  <a:gd name="T27" fmla="*/ 156 h 272"/>
                  <a:gd name="T28" fmla="*/ 40 w 393"/>
                  <a:gd name="T29" fmla="*/ 165 h 272"/>
                  <a:gd name="T30" fmla="*/ 40 w 393"/>
                  <a:gd name="T31" fmla="*/ 174 h 272"/>
                  <a:gd name="T32" fmla="*/ 49 w 393"/>
                  <a:gd name="T33" fmla="*/ 178 h 272"/>
                  <a:gd name="T34" fmla="*/ 54 w 393"/>
                  <a:gd name="T35" fmla="*/ 183 h 272"/>
                  <a:gd name="T36" fmla="*/ 63 w 393"/>
                  <a:gd name="T37" fmla="*/ 183 h 272"/>
                  <a:gd name="T38" fmla="*/ 72 w 393"/>
                  <a:gd name="T39" fmla="*/ 183 h 272"/>
                  <a:gd name="T40" fmla="*/ 139 w 393"/>
                  <a:gd name="T41" fmla="*/ 143 h 272"/>
                  <a:gd name="T42" fmla="*/ 197 w 393"/>
                  <a:gd name="T43" fmla="*/ 178 h 272"/>
                  <a:gd name="T44" fmla="*/ 112 w 393"/>
                  <a:gd name="T45" fmla="*/ 223 h 272"/>
                  <a:gd name="T46" fmla="*/ 103 w 393"/>
                  <a:gd name="T47" fmla="*/ 232 h 272"/>
                  <a:gd name="T48" fmla="*/ 98 w 393"/>
                  <a:gd name="T49" fmla="*/ 241 h 272"/>
                  <a:gd name="T50" fmla="*/ 98 w 393"/>
                  <a:gd name="T51" fmla="*/ 246 h 272"/>
                  <a:gd name="T52" fmla="*/ 98 w 393"/>
                  <a:gd name="T53" fmla="*/ 254 h 272"/>
                  <a:gd name="T54" fmla="*/ 103 w 393"/>
                  <a:gd name="T55" fmla="*/ 263 h 272"/>
                  <a:gd name="T56" fmla="*/ 112 w 393"/>
                  <a:gd name="T57" fmla="*/ 268 h 272"/>
                  <a:gd name="T58" fmla="*/ 121 w 393"/>
                  <a:gd name="T59" fmla="*/ 268 h 272"/>
                  <a:gd name="T60" fmla="*/ 130 w 393"/>
                  <a:gd name="T61" fmla="*/ 263 h 272"/>
                  <a:gd name="T62" fmla="*/ 241 w 393"/>
                  <a:gd name="T63" fmla="*/ 201 h 272"/>
                  <a:gd name="T64" fmla="*/ 366 w 393"/>
                  <a:gd name="T65" fmla="*/ 272 h 272"/>
                  <a:gd name="T66" fmla="*/ 393 w 393"/>
                  <a:gd name="T67" fmla="*/ 228 h 272"/>
                  <a:gd name="T68" fmla="*/ 268 w 393"/>
                  <a:gd name="T69" fmla="*/ 156 h 272"/>
                  <a:gd name="T70" fmla="*/ 268 w 393"/>
                  <a:gd name="T71" fmla="*/ 22 h 272"/>
                  <a:gd name="T72" fmla="*/ 268 w 393"/>
                  <a:gd name="T73" fmla="*/ 13 h 272"/>
                  <a:gd name="T74" fmla="*/ 264 w 393"/>
                  <a:gd name="T75" fmla="*/ 9 h 272"/>
                  <a:gd name="T76" fmla="*/ 255 w 393"/>
                  <a:gd name="T77" fmla="*/ 4 h 272"/>
                  <a:gd name="T78" fmla="*/ 250 w 393"/>
                  <a:gd name="T79" fmla="*/ 0 h 272"/>
                  <a:gd name="T80" fmla="*/ 241 w 393"/>
                  <a:gd name="T81" fmla="*/ 0 h 272"/>
                  <a:gd name="T82" fmla="*/ 232 w 393"/>
                  <a:gd name="T83" fmla="*/ 4 h 272"/>
                  <a:gd name="T84" fmla="*/ 228 w 393"/>
                  <a:gd name="T85" fmla="*/ 13 h 272"/>
                  <a:gd name="T86" fmla="*/ 228 w 393"/>
                  <a:gd name="T87" fmla="*/ 22 h 272"/>
                  <a:gd name="T88" fmla="*/ 223 w 393"/>
                  <a:gd name="T89" fmla="*/ 129 h 272"/>
                  <a:gd name="T90" fmla="*/ 165 w 393"/>
                  <a:gd name="T91" fmla="*/ 94 h 272"/>
                  <a:gd name="T92" fmla="*/ 170 w 393"/>
                  <a:gd name="T93" fmla="*/ 18 h 272"/>
                  <a:gd name="T94" fmla="*/ 165 w 393"/>
                  <a:gd name="T95" fmla="*/ 9 h 272"/>
                  <a:gd name="T96" fmla="*/ 161 w 393"/>
                  <a:gd name="T97" fmla="*/ 4 h 272"/>
                  <a:gd name="T98" fmla="*/ 156 w 393"/>
                  <a:gd name="T99" fmla="*/ 0 h 272"/>
                  <a:gd name="T100" fmla="*/ 148 w 393"/>
                  <a:gd name="T101" fmla="*/ 0 h 272"/>
                  <a:gd name="T102" fmla="*/ 139 w 393"/>
                  <a:gd name="T103" fmla="*/ 0 h 272"/>
                  <a:gd name="T104" fmla="*/ 134 w 393"/>
                  <a:gd name="T105" fmla="*/ 4 h 272"/>
                  <a:gd name="T106" fmla="*/ 130 w 393"/>
                  <a:gd name="T107" fmla="*/ 9 h 272"/>
                  <a:gd name="T108" fmla="*/ 125 w 393"/>
                  <a:gd name="T109" fmla="*/ 18 h 272"/>
                  <a:gd name="T110" fmla="*/ 121 w 393"/>
                  <a:gd name="T111" fmla="*/ 71 h 27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2">
                    <a:moveTo>
                      <a:pt x="121" y="71"/>
                    </a:moveTo>
                    <a:lnTo>
                      <a:pt x="36" y="22"/>
                    </a:lnTo>
                    <a:lnTo>
                      <a:pt x="27" y="18"/>
                    </a:lnTo>
                    <a:lnTo>
                      <a:pt x="18" y="18"/>
                    </a:lnTo>
                    <a:lnTo>
                      <a:pt x="9" y="22"/>
                    </a:lnTo>
                    <a:lnTo>
                      <a:pt x="5" y="31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5" y="58"/>
                    </a:lnTo>
                    <a:lnTo>
                      <a:pt x="9" y="62"/>
                    </a:lnTo>
                    <a:lnTo>
                      <a:pt x="98" y="116"/>
                    </a:lnTo>
                    <a:lnTo>
                      <a:pt x="54" y="143"/>
                    </a:lnTo>
                    <a:lnTo>
                      <a:pt x="45" y="147"/>
                    </a:lnTo>
                    <a:lnTo>
                      <a:pt x="40" y="156"/>
                    </a:lnTo>
                    <a:lnTo>
                      <a:pt x="40" y="165"/>
                    </a:lnTo>
                    <a:lnTo>
                      <a:pt x="40" y="174"/>
                    </a:lnTo>
                    <a:lnTo>
                      <a:pt x="49" y="178"/>
                    </a:lnTo>
                    <a:lnTo>
                      <a:pt x="54" y="183"/>
                    </a:lnTo>
                    <a:lnTo>
                      <a:pt x="63" y="183"/>
                    </a:lnTo>
                    <a:lnTo>
                      <a:pt x="72" y="183"/>
                    </a:lnTo>
                    <a:lnTo>
                      <a:pt x="139" y="143"/>
                    </a:lnTo>
                    <a:lnTo>
                      <a:pt x="197" y="178"/>
                    </a:lnTo>
                    <a:lnTo>
                      <a:pt x="112" y="223"/>
                    </a:lnTo>
                    <a:lnTo>
                      <a:pt x="103" y="232"/>
                    </a:lnTo>
                    <a:lnTo>
                      <a:pt x="98" y="241"/>
                    </a:lnTo>
                    <a:lnTo>
                      <a:pt x="98" y="246"/>
                    </a:lnTo>
                    <a:lnTo>
                      <a:pt x="98" y="254"/>
                    </a:lnTo>
                    <a:lnTo>
                      <a:pt x="103" y="263"/>
                    </a:lnTo>
                    <a:lnTo>
                      <a:pt x="112" y="268"/>
                    </a:lnTo>
                    <a:lnTo>
                      <a:pt x="121" y="268"/>
                    </a:lnTo>
                    <a:lnTo>
                      <a:pt x="130" y="263"/>
                    </a:lnTo>
                    <a:lnTo>
                      <a:pt x="241" y="201"/>
                    </a:lnTo>
                    <a:lnTo>
                      <a:pt x="366" y="272"/>
                    </a:lnTo>
                    <a:lnTo>
                      <a:pt x="393" y="228"/>
                    </a:lnTo>
                    <a:lnTo>
                      <a:pt x="268" y="156"/>
                    </a:lnTo>
                    <a:lnTo>
                      <a:pt x="268" y="22"/>
                    </a:lnTo>
                    <a:lnTo>
                      <a:pt x="268" y="13"/>
                    </a:lnTo>
                    <a:lnTo>
                      <a:pt x="264" y="9"/>
                    </a:lnTo>
                    <a:lnTo>
                      <a:pt x="255" y="4"/>
                    </a:lnTo>
                    <a:lnTo>
                      <a:pt x="250" y="0"/>
                    </a:lnTo>
                    <a:lnTo>
                      <a:pt x="241" y="0"/>
                    </a:lnTo>
                    <a:lnTo>
                      <a:pt x="232" y="4"/>
                    </a:lnTo>
                    <a:lnTo>
                      <a:pt x="228" y="13"/>
                    </a:lnTo>
                    <a:lnTo>
                      <a:pt x="228" y="22"/>
                    </a:lnTo>
                    <a:lnTo>
                      <a:pt x="223" y="129"/>
                    </a:lnTo>
                    <a:lnTo>
                      <a:pt x="165" y="94"/>
                    </a:lnTo>
                    <a:lnTo>
                      <a:pt x="170" y="18"/>
                    </a:lnTo>
                    <a:lnTo>
                      <a:pt x="165" y="9"/>
                    </a:lnTo>
                    <a:lnTo>
                      <a:pt x="161" y="4"/>
                    </a:lnTo>
                    <a:lnTo>
                      <a:pt x="156" y="0"/>
                    </a:lnTo>
                    <a:lnTo>
                      <a:pt x="148" y="0"/>
                    </a:lnTo>
                    <a:lnTo>
                      <a:pt x="139" y="0"/>
                    </a:lnTo>
                    <a:lnTo>
                      <a:pt x="134" y="4"/>
                    </a:lnTo>
                    <a:lnTo>
                      <a:pt x="130" y="9"/>
                    </a:lnTo>
                    <a:lnTo>
                      <a:pt x="125" y="18"/>
                    </a:lnTo>
                    <a:lnTo>
                      <a:pt x="121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8" name="Freeform 63">
                <a:extLst>
                  <a:ext uri="{FF2B5EF4-FFF2-40B4-BE49-F238E27FC236}">
                    <a16:creationId xmlns:a16="http://schemas.microsoft.com/office/drawing/2014/main" id="{A40F5761-872C-48C2-8A40-A05A6E6C1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626"/>
                <a:ext cx="393" cy="277"/>
              </a:xfrm>
              <a:custGeom>
                <a:avLst/>
                <a:gdLst>
                  <a:gd name="T0" fmla="*/ 98 w 393"/>
                  <a:gd name="T1" fmla="*/ 156 h 277"/>
                  <a:gd name="T2" fmla="*/ 9 w 393"/>
                  <a:gd name="T3" fmla="*/ 205 h 277"/>
                  <a:gd name="T4" fmla="*/ 0 w 393"/>
                  <a:gd name="T5" fmla="*/ 214 h 277"/>
                  <a:gd name="T6" fmla="*/ 0 w 393"/>
                  <a:gd name="T7" fmla="*/ 223 h 277"/>
                  <a:gd name="T8" fmla="*/ 0 w 393"/>
                  <a:gd name="T9" fmla="*/ 228 h 277"/>
                  <a:gd name="T10" fmla="*/ 0 w 393"/>
                  <a:gd name="T11" fmla="*/ 237 h 277"/>
                  <a:gd name="T12" fmla="*/ 9 w 393"/>
                  <a:gd name="T13" fmla="*/ 246 h 277"/>
                  <a:gd name="T14" fmla="*/ 14 w 393"/>
                  <a:gd name="T15" fmla="*/ 250 h 277"/>
                  <a:gd name="T16" fmla="*/ 23 w 393"/>
                  <a:gd name="T17" fmla="*/ 250 h 277"/>
                  <a:gd name="T18" fmla="*/ 36 w 393"/>
                  <a:gd name="T19" fmla="*/ 250 h 277"/>
                  <a:gd name="T20" fmla="*/ 125 w 393"/>
                  <a:gd name="T21" fmla="*/ 196 h 277"/>
                  <a:gd name="T22" fmla="*/ 125 w 393"/>
                  <a:gd name="T23" fmla="*/ 250 h 277"/>
                  <a:gd name="T24" fmla="*/ 125 w 393"/>
                  <a:gd name="T25" fmla="*/ 263 h 277"/>
                  <a:gd name="T26" fmla="*/ 130 w 393"/>
                  <a:gd name="T27" fmla="*/ 268 h 277"/>
                  <a:gd name="T28" fmla="*/ 139 w 393"/>
                  <a:gd name="T29" fmla="*/ 272 h 277"/>
                  <a:gd name="T30" fmla="*/ 143 w 393"/>
                  <a:gd name="T31" fmla="*/ 277 h 277"/>
                  <a:gd name="T32" fmla="*/ 152 w 393"/>
                  <a:gd name="T33" fmla="*/ 277 h 277"/>
                  <a:gd name="T34" fmla="*/ 161 w 393"/>
                  <a:gd name="T35" fmla="*/ 272 h 277"/>
                  <a:gd name="T36" fmla="*/ 165 w 393"/>
                  <a:gd name="T37" fmla="*/ 263 h 277"/>
                  <a:gd name="T38" fmla="*/ 165 w 393"/>
                  <a:gd name="T39" fmla="*/ 254 h 277"/>
                  <a:gd name="T40" fmla="*/ 165 w 393"/>
                  <a:gd name="T41" fmla="*/ 178 h 277"/>
                  <a:gd name="T42" fmla="*/ 223 w 393"/>
                  <a:gd name="T43" fmla="*/ 143 h 277"/>
                  <a:gd name="T44" fmla="*/ 223 w 393"/>
                  <a:gd name="T45" fmla="*/ 241 h 277"/>
                  <a:gd name="T46" fmla="*/ 223 w 393"/>
                  <a:gd name="T47" fmla="*/ 250 h 277"/>
                  <a:gd name="T48" fmla="*/ 228 w 393"/>
                  <a:gd name="T49" fmla="*/ 259 h 277"/>
                  <a:gd name="T50" fmla="*/ 237 w 393"/>
                  <a:gd name="T51" fmla="*/ 263 h 277"/>
                  <a:gd name="T52" fmla="*/ 246 w 393"/>
                  <a:gd name="T53" fmla="*/ 268 h 277"/>
                  <a:gd name="T54" fmla="*/ 255 w 393"/>
                  <a:gd name="T55" fmla="*/ 268 h 277"/>
                  <a:gd name="T56" fmla="*/ 259 w 393"/>
                  <a:gd name="T57" fmla="*/ 263 h 277"/>
                  <a:gd name="T58" fmla="*/ 264 w 393"/>
                  <a:gd name="T59" fmla="*/ 254 h 277"/>
                  <a:gd name="T60" fmla="*/ 268 w 393"/>
                  <a:gd name="T61" fmla="*/ 246 h 277"/>
                  <a:gd name="T62" fmla="*/ 268 w 393"/>
                  <a:gd name="T63" fmla="*/ 116 h 277"/>
                  <a:gd name="T64" fmla="*/ 393 w 393"/>
                  <a:gd name="T65" fmla="*/ 44 h 277"/>
                  <a:gd name="T66" fmla="*/ 366 w 393"/>
                  <a:gd name="T67" fmla="*/ 0 h 277"/>
                  <a:gd name="T68" fmla="*/ 241 w 393"/>
                  <a:gd name="T69" fmla="*/ 71 h 277"/>
                  <a:gd name="T70" fmla="*/ 125 w 393"/>
                  <a:gd name="T71" fmla="*/ 4 h 277"/>
                  <a:gd name="T72" fmla="*/ 121 w 393"/>
                  <a:gd name="T73" fmla="*/ 0 h 277"/>
                  <a:gd name="T74" fmla="*/ 112 w 393"/>
                  <a:gd name="T75" fmla="*/ 0 h 277"/>
                  <a:gd name="T76" fmla="*/ 103 w 393"/>
                  <a:gd name="T77" fmla="*/ 4 h 277"/>
                  <a:gd name="T78" fmla="*/ 98 w 393"/>
                  <a:gd name="T79" fmla="*/ 9 h 277"/>
                  <a:gd name="T80" fmla="*/ 94 w 393"/>
                  <a:gd name="T81" fmla="*/ 18 h 277"/>
                  <a:gd name="T82" fmla="*/ 94 w 393"/>
                  <a:gd name="T83" fmla="*/ 26 h 277"/>
                  <a:gd name="T84" fmla="*/ 98 w 393"/>
                  <a:gd name="T85" fmla="*/ 35 h 277"/>
                  <a:gd name="T86" fmla="*/ 107 w 393"/>
                  <a:gd name="T87" fmla="*/ 40 h 277"/>
                  <a:gd name="T88" fmla="*/ 197 w 393"/>
                  <a:gd name="T89" fmla="*/ 98 h 277"/>
                  <a:gd name="T90" fmla="*/ 139 w 393"/>
                  <a:gd name="T91" fmla="*/ 129 h 277"/>
                  <a:gd name="T92" fmla="*/ 72 w 393"/>
                  <a:gd name="T93" fmla="*/ 89 h 277"/>
                  <a:gd name="T94" fmla="*/ 63 w 393"/>
                  <a:gd name="T95" fmla="*/ 85 h 277"/>
                  <a:gd name="T96" fmla="*/ 58 w 393"/>
                  <a:gd name="T97" fmla="*/ 85 h 277"/>
                  <a:gd name="T98" fmla="*/ 49 w 393"/>
                  <a:gd name="T99" fmla="*/ 89 h 277"/>
                  <a:gd name="T100" fmla="*/ 45 w 393"/>
                  <a:gd name="T101" fmla="*/ 98 h 277"/>
                  <a:gd name="T102" fmla="*/ 45 w 393"/>
                  <a:gd name="T103" fmla="*/ 102 h 277"/>
                  <a:gd name="T104" fmla="*/ 45 w 393"/>
                  <a:gd name="T105" fmla="*/ 111 h 277"/>
                  <a:gd name="T106" fmla="*/ 45 w 393"/>
                  <a:gd name="T107" fmla="*/ 120 h 277"/>
                  <a:gd name="T108" fmla="*/ 54 w 393"/>
                  <a:gd name="T109" fmla="*/ 125 h 277"/>
                  <a:gd name="T110" fmla="*/ 98 w 393"/>
                  <a:gd name="T111" fmla="*/ 156 h 27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7">
                    <a:moveTo>
                      <a:pt x="98" y="156"/>
                    </a:moveTo>
                    <a:lnTo>
                      <a:pt x="9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9" y="246"/>
                    </a:lnTo>
                    <a:lnTo>
                      <a:pt x="14" y="250"/>
                    </a:lnTo>
                    <a:lnTo>
                      <a:pt x="23" y="250"/>
                    </a:lnTo>
                    <a:lnTo>
                      <a:pt x="36" y="250"/>
                    </a:lnTo>
                    <a:lnTo>
                      <a:pt x="125" y="196"/>
                    </a:lnTo>
                    <a:lnTo>
                      <a:pt x="125" y="250"/>
                    </a:lnTo>
                    <a:lnTo>
                      <a:pt x="125" y="263"/>
                    </a:lnTo>
                    <a:lnTo>
                      <a:pt x="130" y="268"/>
                    </a:lnTo>
                    <a:lnTo>
                      <a:pt x="139" y="272"/>
                    </a:lnTo>
                    <a:lnTo>
                      <a:pt x="143" y="277"/>
                    </a:lnTo>
                    <a:lnTo>
                      <a:pt x="152" y="277"/>
                    </a:lnTo>
                    <a:lnTo>
                      <a:pt x="161" y="272"/>
                    </a:lnTo>
                    <a:lnTo>
                      <a:pt x="165" y="263"/>
                    </a:lnTo>
                    <a:lnTo>
                      <a:pt x="165" y="254"/>
                    </a:lnTo>
                    <a:lnTo>
                      <a:pt x="165" y="178"/>
                    </a:lnTo>
                    <a:lnTo>
                      <a:pt x="223" y="143"/>
                    </a:lnTo>
                    <a:lnTo>
                      <a:pt x="223" y="241"/>
                    </a:lnTo>
                    <a:lnTo>
                      <a:pt x="223" y="250"/>
                    </a:lnTo>
                    <a:lnTo>
                      <a:pt x="228" y="259"/>
                    </a:lnTo>
                    <a:lnTo>
                      <a:pt x="237" y="263"/>
                    </a:lnTo>
                    <a:lnTo>
                      <a:pt x="246" y="268"/>
                    </a:lnTo>
                    <a:lnTo>
                      <a:pt x="255" y="268"/>
                    </a:lnTo>
                    <a:lnTo>
                      <a:pt x="259" y="263"/>
                    </a:lnTo>
                    <a:lnTo>
                      <a:pt x="264" y="254"/>
                    </a:lnTo>
                    <a:lnTo>
                      <a:pt x="268" y="246"/>
                    </a:lnTo>
                    <a:lnTo>
                      <a:pt x="268" y="116"/>
                    </a:lnTo>
                    <a:lnTo>
                      <a:pt x="393" y="44"/>
                    </a:lnTo>
                    <a:lnTo>
                      <a:pt x="366" y="0"/>
                    </a:lnTo>
                    <a:lnTo>
                      <a:pt x="241" y="71"/>
                    </a:lnTo>
                    <a:lnTo>
                      <a:pt x="125" y="4"/>
                    </a:lnTo>
                    <a:lnTo>
                      <a:pt x="121" y="0"/>
                    </a:lnTo>
                    <a:lnTo>
                      <a:pt x="112" y="0"/>
                    </a:lnTo>
                    <a:lnTo>
                      <a:pt x="103" y="4"/>
                    </a:lnTo>
                    <a:lnTo>
                      <a:pt x="98" y="9"/>
                    </a:lnTo>
                    <a:lnTo>
                      <a:pt x="94" y="18"/>
                    </a:lnTo>
                    <a:lnTo>
                      <a:pt x="94" y="26"/>
                    </a:lnTo>
                    <a:lnTo>
                      <a:pt x="98" y="35"/>
                    </a:lnTo>
                    <a:lnTo>
                      <a:pt x="107" y="40"/>
                    </a:lnTo>
                    <a:lnTo>
                      <a:pt x="197" y="98"/>
                    </a:lnTo>
                    <a:lnTo>
                      <a:pt x="139" y="129"/>
                    </a:lnTo>
                    <a:lnTo>
                      <a:pt x="72" y="89"/>
                    </a:lnTo>
                    <a:lnTo>
                      <a:pt x="63" y="85"/>
                    </a:lnTo>
                    <a:lnTo>
                      <a:pt x="58" y="85"/>
                    </a:lnTo>
                    <a:lnTo>
                      <a:pt x="49" y="89"/>
                    </a:lnTo>
                    <a:lnTo>
                      <a:pt x="45" y="98"/>
                    </a:lnTo>
                    <a:lnTo>
                      <a:pt x="45" y="102"/>
                    </a:lnTo>
                    <a:lnTo>
                      <a:pt x="45" y="111"/>
                    </a:lnTo>
                    <a:lnTo>
                      <a:pt x="45" y="120"/>
                    </a:lnTo>
                    <a:lnTo>
                      <a:pt x="54" y="125"/>
                    </a:lnTo>
                    <a:lnTo>
                      <a:pt x="98" y="1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9" name="Freeform 64">
                <a:extLst>
                  <a:ext uri="{FF2B5EF4-FFF2-40B4-BE49-F238E27FC236}">
                    <a16:creationId xmlns:a16="http://schemas.microsoft.com/office/drawing/2014/main" id="{50472701-E547-4540-B662-C12FF4CC4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648"/>
                <a:ext cx="299" cy="438"/>
              </a:xfrm>
              <a:custGeom>
                <a:avLst/>
                <a:gdLst>
                  <a:gd name="T0" fmla="*/ 125 w 299"/>
                  <a:gd name="T1" fmla="*/ 313 h 438"/>
                  <a:gd name="T2" fmla="*/ 125 w 299"/>
                  <a:gd name="T3" fmla="*/ 411 h 438"/>
                  <a:gd name="T4" fmla="*/ 129 w 299"/>
                  <a:gd name="T5" fmla="*/ 425 h 438"/>
                  <a:gd name="T6" fmla="*/ 134 w 299"/>
                  <a:gd name="T7" fmla="*/ 429 h 438"/>
                  <a:gd name="T8" fmla="*/ 143 w 299"/>
                  <a:gd name="T9" fmla="*/ 434 h 438"/>
                  <a:gd name="T10" fmla="*/ 147 w 299"/>
                  <a:gd name="T11" fmla="*/ 438 h 438"/>
                  <a:gd name="T12" fmla="*/ 156 w 299"/>
                  <a:gd name="T13" fmla="*/ 434 h 438"/>
                  <a:gd name="T14" fmla="*/ 165 w 299"/>
                  <a:gd name="T15" fmla="*/ 429 h 438"/>
                  <a:gd name="T16" fmla="*/ 174 w 299"/>
                  <a:gd name="T17" fmla="*/ 425 h 438"/>
                  <a:gd name="T18" fmla="*/ 174 w 299"/>
                  <a:gd name="T19" fmla="*/ 411 h 438"/>
                  <a:gd name="T20" fmla="*/ 174 w 299"/>
                  <a:gd name="T21" fmla="*/ 308 h 438"/>
                  <a:gd name="T22" fmla="*/ 223 w 299"/>
                  <a:gd name="T23" fmla="*/ 335 h 438"/>
                  <a:gd name="T24" fmla="*/ 232 w 299"/>
                  <a:gd name="T25" fmla="*/ 340 h 438"/>
                  <a:gd name="T26" fmla="*/ 241 w 299"/>
                  <a:gd name="T27" fmla="*/ 340 h 438"/>
                  <a:gd name="T28" fmla="*/ 250 w 299"/>
                  <a:gd name="T29" fmla="*/ 335 h 438"/>
                  <a:gd name="T30" fmla="*/ 254 w 299"/>
                  <a:gd name="T31" fmla="*/ 331 h 438"/>
                  <a:gd name="T32" fmla="*/ 254 w 299"/>
                  <a:gd name="T33" fmla="*/ 322 h 438"/>
                  <a:gd name="T34" fmla="*/ 254 w 299"/>
                  <a:gd name="T35" fmla="*/ 317 h 438"/>
                  <a:gd name="T36" fmla="*/ 254 w 299"/>
                  <a:gd name="T37" fmla="*/ 308 h 438"/>
                  <a:gd name="T38" fmla="*/ 245 w 299"/>
                  <a:gd name="T39" fmla="*/ 300 h 438"/>
                  <a:gd name="T40" fmla="*/ 178 w 299"/>
                  <a:gd name="T41" fmla="*/ 264 h 438"/>
                  <a:gd name="T42" fmla="*/ 178 w 299"/>
                  <a:gd name="T43" fmla="*/ 192 h 438"/>
                  <a:gd name="T44" fmla="*/ 263 w 299"/>
                  <a:gd name="T45" fmla="*/ 246 h 438"/>
                  <a:gd name="T46" fmla="*/ 272 w 299"/>
                  <a:gd name="T47" fmla="*/ 250 h 438"/>
                  <a:gd name="T48" fmla="*/ 281 w 299"/>
                  <a:gd name="T49" fmla="*/ 250 h 438"/>
                  <a:gd name="T50" fmla="*/ 290 w 299"/>
                  <a:gd name="T51" fmla="*/ 246 h 438"/>
                  <a:gd name="T52" fmla="*/ 294 w 299"/>
                  <a:gd name="T53" fmla="*/ 241 h 438"/>
                  <a:gd name="T54" fmla="*/ 299 w 299"/>
                  <a:gd name="T55" fmla="*/ 232 h 438"/>
                  <a:gd name="T56" fmla="*/ 299 w 299"/>
                  <a:gd name="T57" fmla="*/ 224 h 438"/>
                  <a:gd name="T58" fmla="*/ 294 w 299"/>
                  <a:gd name="T59" fmla="*/ 215 h 438"/>
                  <a:gd name="T60" fmla="*/ 285 w 299"/>
                  <a:gd name="T61" fmla="*/ 210 h 438"/>
                  <a:gd name="T62" fmla="*/ 178 w 299"/>
                  <a:gd name="T63" fmla="*/ 143 h 438"/>
                  <a:gd name="T64" fmla="*/ 178 w 299"/>
                  <a:gd name="T65" fmla="*/ 0 h 438"/>
                  <a:gd name="T66" fmla="*/ 125 w 299"/>
                  <a:gd name="T67" fmla="*/ 0 h 438"/>
                  <a:gd name="T68" fmla="*/ 125 w 299"/>
                  <a:gd name="T69" fmla="*/ 143 h 438"/>
                  <a:gd name="T70" fmla="*/ 9 w 299"/>
                  <a:gd name="T71" fmla="*/ 210 h 438"/>
                  <a:gd name="T72" fmla="*/ 4 w 299"/>
                  <a:gd name="T73" fmla="*/ 215 h 438"/>
                  <a:gd name="T74" fmla="*/ 0 w 299"/>
                  <a:gd name="T75" fmla="*/ 224 h 438"/>
                  <a:gd name="T76" fmla="*/ 0 w 299"/>
                  <a:gd name="T77" fmla="*/ 232 h 438"/>
                  <a:gd name="T78" fmla="*/ 0 w 299"/>
                  <a:gd name="T79" fmla="*/ 237 h 438"/>
                  <a:gd name="T80" fmla="*/ 4 w 299"/>
                  <a:gd name="T81" fmla="*/ 246 h 438"/>
                  <a:gd name="T82" fmla="*/ 13 w 299"/>
                  <a:gd name="T83" fmla="*/ 250 h 438"/>
                  <a:gd name="T84" fmla="*/ 22 w 299"/>
                  <a:gd name="T85" fmla="*/ 250 h 438"/>
                  <a:gd name="T86" fmla="*/ 31 w 299"/>
                  <a:gd name="T87" fmla="*/ 246 h 438"/>
                  <a:gd name="T88" fmla="*/ 125 w 299"/>
                  <a:gd name="T89" fmla="*/ 197 h 438"/>
                  <a:gd name="T90" fmla="*/ 125 w 299"/>
                  <a:gd name="T91" fmla="*/ 264 h 438"/>
                  <a:gd name="T92" fmla="*/ 53 w 299"/>
                  <a:gd name="T93" fmla="*/ 300 h 438"/>
                  <a:gd name="T94" fmla="*/ 49 w 299"/>
                  <a:gd name="T95" fmla="*/ 304 h 438"/>
                  <a:gd name="T96" fmla="*/ 44 w 299"/>
                  <a:gd name="T97" fmla="*/ 313 h 438"/>
                  <a:gd name="T98" fmla="*/ 44 w 299"/>
                  <a:gd name="T99" fmla="*/ 322 h 438"/>
                  <a:gd name="T100" fmla="*/ 49 w 299"/>
                  <a:gd name="T101" fmla="*/ 326 h 438"/>
                  <a:gd name="T102" fmla="*/ 53 w 299"/>
                  <a:gd name="T103" fmla="*/ 331 h 438"/>
                  <a:gd name="T104" fmla="*/ 62 w 299"/>
                  <a:gd name="T105" fmla="*/ 335 h 438"/>
                  <a:gd name="T106" fmla="*/ 67 w 299"/>
                  <a:gd name="T107" fmla="*/ 335 h 438"/>
                  <a:gd name="T108" fmla="*/ 76 w 299"/>
                  <a:gd name="T109" fmla="*/ 335 h 438"/>
                  <a:gd name="T110" fmla="*/ 125 w 299"/>
                  <a:gd name="T111" fmla="*/ 313 h 43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99" h="438">
                    <a:moveTo>
                      <a:pt x="125" y="313"/>
                    </a:moveTo>
                    <a:lnTo>
                      <a:pt x="125" y="411"/>
                    </a:lnTo>
                    <a:lnTo>
                      <a:pt x="129" y="425"/>
                    </a:lnTo>
                    <a:lnTo>
                      <a:pt x="134" y="429"/>
                    </a:lnTo>
                    <a:lnTo>
                      <a:pt x="143" y="434"/>
                    </a:lnTo>
                    <a:lnTo>
                      <a:pt x="147" y="438"/>
                    </a:lnTo>
                    <a:lnTo>
                      <a:pt x="156" y="434"/>
                    </a:lnTo>
                    <a:lnTo>
                      <a:pt x="165" y="429"/>
                    </a:lnTo>
                    <a:lnTo>
                      <a:pt x="174" y="425"/>
                    </a:lnTo>
                    <a:lnTo>
                      <a:pt x="174" y="411"/>
                    </a:lnTo>
                    <a:lnTo>
                      <a:pt x="174" y="308"/>
                    </a:lnTo>
                    <a:lnTo>
                      <a:pt x="223" y="335"/>
                    </a:lnTo>
                    <a:lnTo>
                      <a:pt x="232" y="340"/>
                    </a:lnTo>
                    <a:lnTo>
                      <a:pt x="241" y="340"/>
                    </a:lnTo>
                    <a:lnTo>
                      <a:pt x="250" y="335"/>
                    </a:lnTo>
                    <a:lnTo>
                      <a:pt x="254" y="331"/>
                    </a:lnTo>
                    <a:lnTo>
                      <a:pt x="254" y="322"/>
                    </a:lnTo>
                    <a:lnTo>
                      <a:pt x="254" y="317"/>
                    </a:lnTo>
                    <a:lnTo>
                      <a:pt x="254" y="308"/>
                    </a:lnTo>
                    <a:lnTo>
                      <a:pt x="245" y="300"/>
                    </a:lnTo>
                    <a:lnTo>
                      <a:pt x="178" y="264"/>
                    </a:lnTo>
                    <a:lnTo>
                      <a:pt x="178" y="192"/>
                    </a:lnTo>
                    <a:lnTo>
                      <a:pt x="263" y="246"/>
                    </a:lnTo>
                    <a:lnTo>
                      <a:pt x="272" y="250"/>
                    </a:lnTo>
                    <a:lnTo>
                      <a:pt x="281" y="250"/>
                    </a:lnTo>
                    <a:lnTo>
                      <a:pt x="290" y="246"/>
                    </a:lnTo>
                    <a:lnTo>
                      <a:pt x="294" y="241"/>
                    </a:lnTo>
                    <a:lnTo>
                      <a:pt x="299" y="232"/>
                    </a:lnTo>
                    <a:lnTo>
                      <a:pt x="299" y="224"/>
                    </a:lnTo>
                    <a:lnTo>
                      <a:pt x="294" y="215"/>
                    </a:lnTo>
                    <a:lnTo>
                      <a:pt x="285" y="210"/>
                    </a:lnTo>
                    <a:lnTo>
                      <a:pt x="178" y="143"/>
                    </a:lnTo>
                    <a:lnTo>
                      <a:pt x="178" y="0"/>
                    </a:lnTo>
                    <a:lnTo>
                      <a:pt x="125" y="0"/>
                    </a:lnTo>
                    <a:lnTo>
                      <a:pt x="125" y="143"/>
                    </a:lnTo>
                    <a:lnTo>
                      <a:pt x="9" y="210"/>
                    </a:lnTo>
                    <a:lnTo>
                      <a:pt x="4" y="215"/>
                    </a:lnTo>
                    <a:lnTo>
                      <a:pt x="0" y="224"/>
                    </a:lnTo>
                    <a:lnTo>
                      <a:pt x="0" y="232"/>
                    </a:lnTo>
                    <a:lnTo>
                      <a:pt x="0" y="237"/>
                    </a:lnTo>
                    <a:lnTo>
                      <a:pt x="4" y="246"/>
                    </a:lnTo>
                    <a:lnTo>
                      <a:pt x="13" y="250"/>
                    </a:lnTo>
                    <a:lnTo>
                      <a:pt x="22" y="250"/>
                    </a:lnTo>
                    <a:lnTo>
                      <a:pt x="31" y="246"/>
                    </a:lnTo>
                    <a:lnTo>
                      <a:pt x="125" y="197"/>
                    </a:lnTo>
                    <a:lnTo>
                      <a:pt x="125" y="264"/>
                    </a:lnTo>
                    <a:lnTo>
                      <a:pt x="53" y="300"/>
                    </a:lnTo>
                    <a:lnTo>
                      <a:pt x="49" y="304"/>
                    </a:lnTo>
                    <a:lnTo>
                      <a:pt x="44" y="313"/>
                    </a:lnTo>
                    <a:lnTo>
                      <a:pt x="44" y="322"/>
                    </a:lnTo>
                    <a:lnTo>
                      <a:pt x="49" y="326"/>
                    </a:lnTo>
                    <a:lnTo>
                      <a:pt x="53" y="331"/>
                    </a:lnTo>
                    <a:lnTo>
                      <a:pt x="62" y="335"/>
                    </a:lnTo>
                    <a:lnTo>
                      <a:pt x="67" y="335"/>
                    </a:lnTo>
                    <a:lnTo>
                      <a:pt x="76" y="335"/>
                    </a:lnTo>
                    <a:lnTo>
                      <a:pt x="125" y="3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0" name="Freeform 65">
                <a:extLst>
                  <a:ext uri="{FF2B5EF4-FFF2-40B4-BE49-F238E27FC236}">
                    <a16:creationId xmlns:a16="http://schemas.microsoft.com/office/drawing/2014/main" id="{809C8D53-9D7F-44AF-8E5B-0A4BF4E3D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626"/>
                <a:ext cx="393" cy="272"/>
              </a:xfrm>
              <a:custGeom>
                <a:avLst/>
                <a:gdLst>
                  <a:gd name="T0" fmla="*/ 272 w 393"/>
                  <a:gd name="T1" fmla="*/ 201 h 272"/>
                  <a:gd name="T2" fmla="*/ 357 w 393"/>
                  <a:gd name="T3" fmla="*/ 250 h 272"/>
                  <a:gd name="T4" fmla="*/ 366 w 393"/>
                  <a:gd name="T5" fmla="*/ 254 h 272"/>
                  <a:gd name="T6" fmla="*/ 375 w 393"/>
                  <a:gd name="T7" fmla="*/ 254 h 272"/>
                  <a:gd name="T8" fmla="*/ 384 w 393"/>
                  <a:gd name="T9" fmla="*/ 250 h 272"/>
                  <a:gd name="T10" fmla="*/ 388 w 393"/>
                  <a:gd name="T11" fmla="*/ 241 h 272"/>
                  <a:gd name="T12" fmla="*/ 393 w 393"/>
                  <a:gd name="T13" fmla="*/ 232 h 272"/>
                  <a:gd name="T14" fmla="*/ 393 w 393"/>
                  <a:gd name="T15" fmla="*/ 223 h 272"/>
                  <a:gd name="T16" fmla="*/ 388 w 393"/>
                  <a:gd name="T17" fmla="*/ 214 h 272"/>
                  <a:gd name="T18" fmla="*/ 384 w 393"/>
                  <a:gd name="T19" fmla="*/ 210 h 272"/>
                  <a:gd name="T20" fmla="*/ 295 w 393"/>
                  <a:gd name="T21" fmla="*/ 156 h 272"/>
                  <a:gd name="T22" fmla="*/ 339 w 393"/>
                  <a:gd name="T23" fmla="*/ 129 h 272"/>
                  <a:gd name="T24" fmla="*/ 348 w 393"/>
                  <a:gd name="T25" fmla="*/ 125 h 272"/>
                  <a:gd name="T26" fmla="*/ 353 w 393"/>
                  <a:gd name="T27" fmla="*/ 116 h 272"/>
                  <a:gd name="T28" fmla="*/ 353 w 393"/>
                  <a:gd name="T29" fmla="*/ 107 h 272"/>
                  <a:gd name="T30" fmla="*/ 353 w 393"/>
                  <a:gd name="T31" fmla="*/ 98 h 272"/>
                  <a:gd name="T32" fmla="*/ 344 w 393"/>
                  <a:gd name="T33" fmla="*/ 94 h 272"/>
                  <a:gd name="T34" fmla="*/ 339 w 393"/>
                  <a:gd name="T35" fmla="*/ 89 h 272"/>
                  <a:gd name="T36" fmla="*/ 330 w 393"/>
                  <a:gd name="T37" fmla="*/ 89 h 272"/>
                  <a:gd name="T38" fmla="*/ 321 w 393"/>
                  <a:gd name="T39" fmla="*/ 89 h 272"/>
                  <a:gd name="T40" fmla="*/ 254 w 393"/>
                  <a:gd name="T41" fmla="*/ 129 h 272"/>
                  <a:gd name="T42" fmla="*/ 196 w 393"/>
                  <a:gd name="T43" fmla="*/ 94 h 272"/>
                  <a:gd name="T44" fmla="*/ 281 w 393"/>
                  <a:gd name="T45" fmla="*/ 49 h 272"/>
                  <a:gd name="T46" fmla="*/ 290 w 393"/>
                  <a:gd name="T47" fmla="*/ 40 h 272"/>
                  <a:gd name="T48" fmla="*/ 295 w 393"/>
                  <a:gd name="T49" fmla="*/ 31 h 272"/>
                  <a:gd name="T50" fmla="*/ 295 w 393"/>
                  <a:gd name="T51" fmla="*/ 26 h 272"/>
                  <a:gd name="T52" fmla="*/ 295 w 393"/>
                  <a:gd name="T53" fmla="*/ 18 h 272"/>
                  <a:gd name="T54" fmla="*/ 290 w 393"/>
                  <a:gd name="T55" fmla="*/ 9 h 272"/>
                  <a:gd name="T56" fmla="*/ 281 w 393"/>
                  <a:gd name="T57" fmla="*/ 4 h 272"/>
                  <a:gd name="T58" fmla="*/ 272 w 393"/>
                  <a:gd name="T59" fmla="*/ 4 h 272"/>
                  <a:gd name="T60" fmla="*/ 263 w 393"/>
                  <a:gd name="T61" fmla="*/ 9 h 272"/>
                  <a:gd name="T62" fmla="*/ 152 w 393"/>
                  <a:gd name="T63" fmla="*/ 71 h 272"/>
                  <a:gd name="T64" fmla="*/ 27 w 393"/>
                  <a:gd name="T65" fmla="*/ 0 h 272"/>
                  <a:gd name="T66" fmla="*/ 0 w 393"/>
                  <a:gd name="T67" fmla="*/ 44 h 272"/>
                  <a:gd name="T68" fmla="*/ 125 w 393"/>
                  <a:gd name="T69" fmla="*/ 116 h 272"/>
                  <a:gd name="T70" fmla="*/ 125 w 393"/>
                  <a:gd name="T71" fmla="*/ 250 h 272"/>
                  <a:gd name="T72" fmla="*/ 125 w 393"/>
                  <a:gd name="T73" fmla="*/ 259 h 272"/>
                  <a:gd name="T74" fmla="*/ 129 w 393"/>
                  <a:gd name="T75" fmla="*/ 263 h 272"/>
                  <a:gd name="T76" fmla="*/ 138 w 393"/>
                  <a:gd name="T77" fmla="*/ 268 h 272"/>
                  <a:gd name="T78" fmla="*/ 143 w 393"/>
                  <a:gd name="T79" fmla="*/ 272 h 272"/>
                  <a:gd name="T80" fmla="*/ 152 w 393"/>
                  <a:gd name="T81" fmla="*/ 272 h 272"/>
                  <a:gd name="T82" fmla="*/ 161 w 393"/>
                  <a:gd name="T83" fmla="*/ 268 h 272"/>
                  <a:gd name="T84" fmla="*/ 165 w 393"/>
                  <a:gd name="T85" fmla="*/ 259 h 272"/>
                  <a:gd name="T86" fmla="*/ 165 w 393"/>
                  <a:gd name="T87" fmla="*/ 250 h 272"/>
                  <a:gd name="T88" fmla="*/ 170 w 393"/>
                  <a:gd name="T89" fmla="*/ 143 h 272"/>
                  <a:gd name="T90" fmla="*/ 228 w 393"/>
                  <a:gd name="T91" fmla="*/ 178 h 272"/>
                  <a:gd name="T92" fmla="*/ 223 w 393"/>
                  <a:gd name="T93" fmla="*/ 254 h 272"/>
                  <a:gd name="T94" fmla="*/ 228 w 393"/>
                  <a:gd name="T95" fmla="*/ 263 h 272"/>
                  <a:gd name="T96" fmla="*/ 232 w 393"/>
                  <a:gd name="T97" fmla="*/ 268 h 272"/>
                  <a:gd name="T98" fmla="*/ 237 w 393"/>
                  <a:gd name="T99" fmla="*/ 272 h 272"/>
                  <a:gd name="T100" fmla="*/ 245 w 393"/>
                  <a:gd name="T101" fmla="*/ 272 h 272"/>
                  <a:gd name="T102" fmla="*/ 254 w 393"/>
                  <a:gd name="T103" fmla="*/ 272 h 272"/>
                  <a:gd name="T104" fmla="*/ 259 w 393"/>
                  <a:gd name="T105" fmla="*/ 268 h 272"/>
                  <a:gd name="T106" fmla="*/ 263 w 393"/>
                  <a:gd name="T107" fmla="*/ 263 h 272"/>
                  <a:gd name="T108" fmla="*/ 268 w 393"/>
                  <a:gd name="T109" fmla="*/ 254 h 272"/>
                  <a:gd name="T110" fmla="*/ 272 w 393"/>
                  <a:gd name="T111" fmla="*/ 201 h 27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2">
                    <a:moveTo>
                      <a:pt x="272" y="201"/>
                    </a:moveTo>
                    <a:lnTo>
                      <a:pt x="357" y="250"/>
                    </a:lnTo>
                    <a:lnTo>
                      <a:pt x="366" y="254"/>
                    </a:lnTo>
                    <a:lnTo>
                      <a:pt x="375" y="254"/>
                    </a:lnTo>
                    <a:lnTo>
                      <a:pt x="384" y="250"/>
                    </a:lnTo>
                    <a:lnTo>
                      <a:pt x="388" y="241"/>
                    </a:lnTo>
                    <a:lnTo>
                      <a:pt x="393" y="232"/>
                    </a:lnTo>
                    <a:lnTo>
                      <a:pt x="393" y="223"/>
                    </a:lnTo>
                    <a:lnTo>
                      <a:pt x="388" y="214"/>
                    </a:lnTo>
                    <a:lnTo>
                      <a:pt x="384" y="210"/>
                    </a:lnTo>
                    <a:lnTo>
                      <a:pt x="295" y="156"/>
                    </a:lnTo>
                    <a:lnTo>
                      <a:pt x="339" y="129"/>
                    </a:lnTo>
                    <a:lnTo>
                      <a:pt x="348" y="125"/>
                    </a:lnTo>
                    <a:lnTo>
                      <a:pt x="353" y="116"/>
                    </a:lnTo>
                    <a:lnTo>
                      <a:pt x="353" y="107"/>
                    </a:lnTo>
                    <a:lnTo>
                      <a:pt x="353" y="98"/>
                    </a:lnTo>
                    <a:lnTo>
                      <a:pt x="344" y="94"/>
                    </a:lnTo>
                    <a:lnTo>
                      <a:pt x="339" y="89"/>
                    </a:lnTo>
                    <a:lnTo>
                      <a:pt x="330" y="89"/>
                    </a:lnTo>
                    <a:lnTo>
                      <a:pt x="321" y="89"/>
                    </a:lnTo>
                    <a:lnTo>
                      <a:pt x="254" y="129"/>
                    </a:lnTo>
                    <a:lnTo>
                      <a:pt x="196" y="94"/>
                    </a:lnTo>
                    <a:lnTo>
                      <a:pt x="281" y="49"/>
                    </a:lnTo>
                    <a:lnTo>
                      <a:pt x="290" y="40"/>
                    </a:lnTo>
                    <a:lnTo>
                      <a:pt x="295" y="31"/>
                    </a:lnTo>
                    <a:lnTo>
                      <a:pt x="295" y="26"/>
                    </a:lnTo>
                    <a:lnTo>
                      <a:pt x="295" y="18"/>
                    </a:lnTo>
                    <a:lnTo>
                      <a:pt x="290" y="9"/>
                    </a:lnTo>
                    <a:lnTo>
                      <a:pt x="281" y="4"/>
                    </a:lnTo>
                    <a:lnTo>
                      <a:pt x="272" y="4"/>
                    </a:lnTo>
                    <a:lnTo>
                      <a:pt x="263" y="9"/>
                    </a:lnTo>
                    <a:lnTo>
                      <a:pt x="152" y="71"/>
                    </a:lnTo>
                    <a:lnTo>
                      <a:pt x="27" y="0"/>
                    </a:lnTo>
                    <a:lnTo>
                      <a:pt x="0" y="44"/>
                    </a:lnTo>
                    <a:lnTo>
                      <a:pt x="125" y="116"/>
                    </a:lnTo>
                    <a:lnTo>
                      <a:pt x="125" y="250"/>
                    </a:lnTo>
                    <a:lnTo>
                      <a:pt x="125" y="259"/>
                    </a:lnTo>
                    <a:lnTo>
                      <a:pt x="129" y="263"/>
                    </a:lnTo>
                    <a:lnTo>
                      <a:pt x="138" y="268"/>
                    </a:lnTo>
                    <a:lnTo>
                      <a:pt x="143" y="272"/>
                    </a:lnTo>
                    <a:lnTo>
                      <a:pt x="152" y="272"/>
                    </a:lnTo>
                    <a:lnTo>
                      <a:pt x="161" y="268"/>
                    </a:lnTo>
                    <a:lnTo>
                      <a:pt x="165" y="259"/>
                    </a:lnTo>
                    <a:lnTo>
                      <a:pt x="165" y="250"/>
                    </a:lnTo>
                    <a:lnTo>
                      <a:pt x="170" y="143"/>
                    </a:lnTo>
                    <a:lnTo>
                      <a:pt x="228" y="178"/>
                    </a:lnTo>
                    <a:lnTo>
                      <a:pt x="223" y="254"/>
                    </a:lnTo>
                    <a:lnTo>
                      <a:pt x="228" y="263"/>
                    </a:lnTo>
                    <a:lnTo>
                      <a:pt x="232" y="268"/>
                    </a:lnTo>
                    <a:lnTo>
                      <a:pt x="237" y="272"/>
                    </a:lnTo>
                    <a:lnTo>
                      <a:pt x="245" y="272"/>
                    </a:lnTo>
                    <a:lnTo>
                      <a:pt x="254" y="272"/>
                    </a:lnTo>
                    <a:lnTo>
                      <a:pt x="259" y="268"/>
                    </a:lnTo>
                    <a:lnTo>
                      <a:pt x="263" y="263"/>
                    </a:lnTo>
                    <a:lnTo>
                      <a:pt x="268" y="254"/>
                    </a:lnTo>
                    <a:lnTo>
                      <a:pt x="272" y="2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1" name="Freeform 66">
                <a:extLst>
                  <a:ext uri="{FF2B5EF4-FFF2-40B4-BE49-F238E27FC236}">
                    <a16:creationId xmlns:a16="http://schemas.microsoft.com/office/drawing/2014/main" id="{6C8A786B-7512-4D3F-9FBA-ABAC62AF6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393"/>
                <a:ext cx="393" cy="277"/>
              </a:xfrm>
              <a:custGeom>
                <a:avLst/>
                <a:gdLst>
                  <a:gd name="T0" fmla="*/ 295 w 393"/>
                  <a:gd name="T1" fmla="*/ 121 h 277"/>
                  <a:gd name="T2" fmla="*/ 384 w 393"/>
                  <a:gd name="T3" fmla="*/ 72 h 277"/>
                  <a:gd name="T4" fmla="*/ 393 w 393"/>
                  <a:gd name="T5" fmla="*/ 63 h 277"/>
                  <a:gd name="T6" fmla="*/ 393 w 393"/>
                  <a:gd name="T7" fmla="*/ 54 h 277"/>
                  <a:gd name="T8" fmla="*/ 393 w 393"/>
                  <a:gd name="T9" fmla="*/ 49 h 277"/>
                  <a:gd name="T10" fmla="*/ 393 w 393"/>
                  <a:gd name="T11" fmla="*/ 40 h 277"/>
                  <a:gd name="T12" fmla="*/ 384 w 393"/>
                  <a:gd name="T13" fmla="*/ 31 h 277"/>
                  <a:gd name="T14" fmla="*/ 379 w 393"/>
                  <a:gd name="T15" fmla="*/ 27 h 277"/>
                  <a:gd name="T16" fmla="*/ 370 w 393"/>
                  <a:gd name="T17" fmla="*/ 27 h 277"/>
                  <a:gd name="T18" fmla="*/ 357 w 393"/>
                  <a:gd name="T19" fmla="*/ 27 h 277"/>
                  <a:gd name="T20" fmla="*/ 268 w 393"/>
                  <a:gd name="T21" fmla="*/ 81 h 277"/>
                  <a:gd name="T22" fmla="*/ 268 w 393"/>
                  <a:gd name="T23" fmla="*/ 27 h 277"/>
                  <a:gd name="T24" fmla="*/ 268 w 393"/>
                  <a:gd name="T25" fmla="*/ 14 h 277"/>
                  <a:gd name="T26" fmla="*/ 263 w 393"/>
                  <a:gd name="T27" fmla="*/ 9 h 277"/>
                  <a:gd name="T28" fmla="*/ 254 w 393"/>
                  <a:gd name="T29" fmla="*/ 5 h 277"/>
                  <a:gd name="T30" fmla="*/ 250 w 393"/>
                  <a:gd name="T31" fmla="*/ 0 h 277"/>
                  <a:gd name="T32" fmla="*/ 241 w 393"/>
                  <a:gd name="T33" fmla="*/ 5 h 277"/>
                  <a:gd name="T34" fmla="*/ 232 w 393"/>
                  <a:gd name="T35" fmla="*/ 5 h 277"/>
                  <a:gd name="T36" fmla="*/ 228 w 393"/>
                  <a:gd name="T37" fmla="*/ 14 h 277"/>
                  <a:gd name="T38" fmla="*/ 228 w 393"/>
                  <a:gd name="T39" fmla="*/ 23 h 277"/>
                  <a:gd name="T40" fmla="*/ 228 w 393"/>
                  <a:gd name="T41" fmla="*/ 99 h 277"/>
                  <a:gd name="T42" fmla="*/ 170 w 393"/>
                  <a:gd name="T43" fmla="*/ 134 h 277"/>
                  <a:gd name="T44" fmla="*/ 170 w 393"/>
                  <a:gd name="T45" fmla="*/ 36 h 277"/>
                  <a:gd name="T46" fmla="*/ 170 w 393"/>
                  <a:gd name="T47" fmla="*/ 27 h 277"/>
                  <a:gd name="T48" fmla="*/ 165 w 393"/>
                  <a:gd name="T49" fmla="*/ 18 h 277"/>
                  <a:gd name="T50" fmla="*/ 156 w 393"/>
                  <a:gd name="T51" fmla="*/ 14 h 277"/>
                  <a:gd name="T52" fmla="*/ 147 w 393"/>
                  <a:gd name="T53" fmla="*/ 9 h 277"/>
                  <a:gd name="T54" fmla="*/ 138 w 393"/>
                  <a:gd name="T55" fmla="*/ 9 h 277"/>
                  <a:gd name="T56" fmla="*/ 134 w 393"/>
                  <a:gd name="T57" fmla="*/ 14 h 277"/>
                  <a:gd name="T58" fmla="*/ 129 w 393"/>
                  <a:gd name="T59" fmla="*/ 23 h 277"/>
                  <a:gd name="T60" fmla="*/ 125 w 393"/>
                  <a:gd name="T61" fmla="*/ 31 h 277"/>
                  <a:gd name="T62" fmla="*/ 125 w 393"/>
                  <a:gd name="T63" fmla="*/ 161 h 277"/>
                  <a:gd name="T64" fmla="*/ 0 w 393"/>
                  <a:gd name="T65" fmla="*/ 233 h 277"/>
                  <a:gd name="T66" fmla="*/ 27 w 393"/>
                  <a:gd name="T67" fmla="*/ 277 h 277"/>
                  <a:gd name="T68" fmla="*/ 152 w 393"/>
                  <a:gd name="T69" fmla="*/ 206 h 277"/>
                  <a:gd name="T70" fmla="*/ 268 w 393"/>
                  <a:gd name="T71" fmla="*/ 273 h 277"/>
                  <a:gd name="T72" fmla="*/ 272 w 393"/>
                  <a:gd name="T73" fmla="*/ 277 h 277"/>
                  <a:gd name="T74" fmla="*/ 281 w 393"/>
                  <a:gd name="T75" fmla="*/ 277 h 277"/>
                  <a:gd name="T76" fmla="*/ 290 w 393"/>
                  <a:gd name="T77" fmla="*/ 273 h 277"/>
                  <a:gd name="T78" fmla="*/ 295 w 393"/>
                  <a:gd name="T79" fmla="*/ 268 h 277"/>
                  <a:gd name="T80" fmla="*/ 299 w 393"/>
                  <a:gd name="T81" fmla="*/ 259 h 277"/>
                  <a:gd name="T82" fmla="*/ 299 w 393"/>
                  <a:gd name="T83" fmla="*/ 251 h 277"/>
                  <a:gd name="T84" fmla="*/ 295 w 393"/>
                  <a:gd name="T85" fmla="*/ 242 h 277"/>
                  <a:gd name="T86" fmla="*/ 286 w 393"/>
                  <a:gd name="T87" fmla="*/ 237 h 277"/>
                  <a:gd name="T88" fmla="*/ 196 w 393"/>
                  <a:gd name="T89" fmla="*/ 179 h 277"/>
                  <a:gd name="T90" fmla="*/ 254 w 393"/>
                  <a:gd name="T91" fmla="*/ 148 h 277"/>
                  <a:gd name="T92" fmla="*/ 321 w 393"/>
                  <a:gd name="T93" fmla="*/ 188 h 277"/>
                  <a:gd name="T94" fmla="*/ 330 w 393"/>
                  <a:gd name="T95" fmla="*/ 192 h 277"/>
                  <a:gd name="T96" fmla="*/ 335 w 393"/>
                  <a:gd name="T97" fmla="*/ 192 h 277"/>
                  <a:gd name="T98" fmla="*/ 344 w 393"/>
                  <a:gd name="T99" fmla="*/ 188 h 277"/>
                  <a:gd name="T100" fmla="*/ 348 w 393"/>
                  <a:gd name="T101" fmla="*/ 179 h 277"/>
                  <a:gd name="T102" fmla="*/ 348 w 393"/>
                  <a:gd name="T103" fmla="*/ 175 h 277"/>
                  <a:gd name="T104" fmla="*/ 348 w 393"/>
                  <a:gd name="T105" fmla="*/ 166 h 277"/>
                  <a:gd name="T106" fmla="*/ 348 w 393"/>
                  <a:gd name="T107" fmla="*/ 157 h 277"/>
                  <a:gd name="T108" fmla="*/ 339 w 393"/>
                  <a:gd name="T109" fmla="*/ 152 h 277"/>
                  <a:gd name="T110" fmla="*/ 295 w 393"/>
                  <a:gd name="T111" fmla="*/ 121 h 27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7">
                    <a:moveTo>
                      <a:pt x="295" y="121"/>
                    </a:moveTo>
                    <a:lnTo>
                      <a:pt x="384" y="72"/>
                    </a:lnTo>
                    <a:lnTo>
                      <a:pt x="393" y="63"/>
                    </a:lnTo>
                    <a:lnTo>
                      <a:pt x="393" y="54"/>
                    </a:lnTo>
                    <a:lnTo>
                      <a:pt x="393" y="49"/>
                    </a:lnTo>
                    <a:lnTo>
                      <a:pt x="393" y="40"/>
                    </a:lnTo>
                    <a:lnTo>
                      <a:pt x="384" y="31"/>
                    </a:lnTo>
                    <a:lnTo>
                      <a:pt x="379" y="27"/>
                    </a:lnTo>
                    <a:lnTo>
                      <a:pt x="370" y="27"/>
                    </a:lnTo>
                    <a:lnTo>
                      <a:pt x="357" y="27"/>
                    </a:lnTo>
                    <a:lnTo>
                      <a:pt x="268" y="81"/>
                    </a:lnTo>
                    <a:lnTo>
                      <a:pt x="268" y="27"/>
                    </a:lnTo>
                    <a:lnTo>
                      <a:pt x="268" y="14"/>
                    </a:lnTo>
                    <a:lnTo>
                      <a:pt x="263" y="9"/>
                    </a:lnTo>
                    <a:lnTo>
                      <a:pt x="254" y="5"/>
                    </a:lnTo>
                    <a:lnTo>
                      <a:pt x="250" y="0"/>
                    </a:lnTo>
                    <a:lnTo>
                      <a:pt x="241" y="5"/>
                    </a:lnTo>
                    <a:lnTo>
                      <a:pt x="232" y="5"/>
                    </a:lnTo>
                    <a:lnTo>
                      <a:pt x="228" y="14"/>
                    </a:lnTo>
                    <a:lnTo>
                      <a:pt x="228" y="23"/>
                    </a:lnTo>
                    <a:lnTo>
                      <a:pt x="228" y="99"/>
                    </a:lnTo>
                    <a:lnTo>
                      <a:pt x="170" y="134"/>
                    </a:lnTo>
                    <a:lnTo>
                      <a:pt x="170" y="36"/>
                    </a:lnTo>
                    <a:lnTo>
                      <a:pt x="170" y="27"/>
                    </a:lnTo>
                    <a:lnTo>
                      <a:pt x="165" y="18"/>
                    </a:lnTo>
                    <a:lnTo>
                      <a:pt x="156" y="14"/>
                    </a:lnTo>
                    <a:lnTo>
                      <a:pt x="147" y="9"/>
                    </a:lnTo>
                    <a:lnTo>
                      <a:pt x="138" y="9"/>
                    </a:lnTo>
                    <a:lnTo>
                      <a:pt x="134" y="14"/>
                    </a:lnTo>
                    <a:lnTo>
                      <a:pt x="129" y="23"/>
                    </a:lnTo>
                    <a:lnTo>
                      <a:pt x="125" y="31"/>
                    </a:lnTo>
                    <a:lnTo>
                      <a:pt x="125" y="161"/>
                    </a:lnTo>
                    <a:lnTo>
                      <a:pt x="0" y="233"/>
                    </a:lnTo>
                    <a:lnTo>
                      <a:pt x="27" y="277"/>
                    </a:lnTo>
                    <a:lnTo>
                      <a:pt x="152" y="206"/>
                    </a:lnTo>
                    <a:lnTo>
                      <a:pt x="268" y="273"/>
                    </a:lnTo>
                    <a:lnTo>
                      <a:pt x="272" y="277"/>
                    </a:lnTo>
                    <a:lnTo>
                      <a:pt x="281" y="277"/>
                    </a:lnTo>
                    <a:lnTo>
                      <a:pt x="290" y="273"/>
                    </a:lnTo>
                    <a:lnTo>
                      <a:pt x="295" y="268"/>
                    </a:lnTo>
                    <a:lnTo>
                      <a:pt x="299" y="259"/>
                    </a:lnTo>
                    <a:lnTo>
                      <a:pt x="299" y="251"/>
                    </a:lnTo>
                    <a:lnTo>
                      <a:pt x="295" y="242"/>
                    </a:lnTo>
                    <a:lnTo>
                      <a:pt x="286" y="237"/>
                    </a:lnTo>
                    <a:lnTo>
                      <a:pt x="196" y="179"/>
                    </a:lnTo>
                    <a:lnTo>
                      <a:pt x="254" y="148"/>
                    </a:lnTo>
                    <a:lnTo>
                      <a:pt x="321" y="188"/>
                    </a:lnTo>
                    <a:lnTo>
                      <a:pt x="330" y="192"/>
                    </a:lnTo>
                    <a:lnTo>
                      <a:pt x="335" y="192"/>
                    </a:lnTo>
                    <a:lnTo>
                      <a:pt x="344" y="188"/>
                    </a:lnTo>
                    <a:lnTo>
                      <a:pt x="348" y="179"/>
                    </a:lnTo>
                    <a:lnTo>
                      <a:pt x="348" y="175"/>
                    </a:lnTo>
                    <a:lnTo>
                      <a:pt x="348" y="166"/>
                    </a:lnTo>
                    <a:lnTo>
                      <a:pt x="348" y="157"/>
                    </a:lnTo>
                    <a:lnTo>
                      <a:pt x="339" y="152"/>
                    </a:lnTo>
                    <a:lnTo>
                      <a:pt x="295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2" name="Freeform 67">
                <a:extLst>
                  <a:ext uri="{FF2B5EF4-FFF2-40B4-BE49-F238E27FC236}">
                    <a16:creationId xmlns:a16="http://schemas.microsoft.com/office/drawing/2014/main" id="{57779A2D-1DF7-4A30-9F08-1594DE717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536"/>
                <a:ext cx="263" cy="228"/>
              </a:xfrm>
              <a:custGeom>
                <a:avLst/>
                <a:gdLst>
                  <a:gd name="T0" fmla="*/ 0 w 263"/>
                  <a:gd name="T1" fmla="*/ 116 h 228"/>
                  <a:gd name="T2" fmla="*/ 49 w 263"/>
                  <a:gd name="T3" fmla="*/ 67 h 228"/>
                  <a:gd name="T4" fmla="*/ 67 w 263"/>
                  <a:gd name="T5" fmla="*/ 0 h 228"/>
                  <a:gd name="T6" fmla="*/ 134 w 263"/>
                  <a:gd name="T7" fmla="*/ 23 h 228"/>
                  <a:gd name="T8" fmla="*/ 201 w 263"/>
                  <a:gd name="T9" fmla="*/ 0 h 228"/>
                  <a:gd name="T10" fmla="*/ 214 w 263"/>
                  <a:gd name="T11" fmla="*/ 67 h 228"/>
                  <a:gd name="T12" fmla="*/ 263 w 263"/>
                  <a:gd name="T13" fmla="*/ 116 h 228"/>
                  <a:gd name="T14" fmla="*/ 214 w 263"/>
                  <a:gd name="T15" fmla="*/ 161 h 228"/>
                  <a:gd name="T16" fmla="*/ 201 w 263"/>
                  <a:gd name="T17" fmla="*/ 228 h 228"/>
                  <a:gd name="T18" fmla="*/ 134 w 263"/>
                  <a:gd name="T19" fmla="*/ 210 h 228"/>
                  <a:gd name="T20" fmla="*/ 67 w 263"/>
                  <a:gd name="T21" fmla="*/ 228 h 228"/>
                  <a:gd name="T22" fmla="*/ 49 w 263"/>
                  <a:gd name="T23" fmla="*/ 161 h 228"/>
                  <a:gd name="T24" fmla="*/ 0 w 263"/>
                  <a:gd name="T25" fmla="*/ 116 h 2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3" h="228">
                    <a:moveTo>
                      <a:pt x="0" y="116"/>
                    </a:moveTo>
                    <a:lnTo>
                      <a:pt x="49" y="67"/>
                    </a:lnTo>
                    <a:lnTo>
                      <a:pt x="67" y="0"/>
                    </a:lnTo>
                    <a:lnTo>
                      <a:pt x="134" y="23"/>
                    </a:lnTo>
                    <a:lnTo>
                      <a:pt x="201" y="0"/>
                    </a:lnTo>
                    <a:lnTo>
                      <a:pt x="214" y="67"/>
                    </a:lnTo>
                    <a:lnTo>
                      <a:pt x="263" y="116"/>
                    </a:lnTo>
                    <a:lnTo>
                      <a:pt x="214" y="161"/>
                    </a:lnTo>
                    <a:lnTo>
                      <a:pt x="201" y="228"/>
                    </a:lnTo>
                    <a:lnTo>
                      <a:pt x="134" y="210"/>
                    </a:lnTo>
                    <a:lnTo>
                      <a:pt x="67" y="228"/>
                    </a:lnTo>
                    <a:lnTo>
                      <a:pt x="49" y="161"/>
                    </a:lnTo>
                    <a:lnTo>
                      <a:pt x="0" y="1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74" name="Rectangle 68">
              <a:extLst>
                <a:ext uri="{FF2B5EF4-FFF2-40B4-BE49-F238E27FC236}">
                  <a16:creationId xmlns:a16="http://schemas.microsoft.com/office/drawing/2014/main" id="{382F16EB-EEAA-4124-9B6E-BD81C6FD5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1" y="1296"/>
              <a:ext cx="4408" cy="60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IV.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Hiệu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trưởng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kiến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tạo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Trường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học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Hạnh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phúc</a:t>
              </a:r>
              <a:endParaRPr lang="en-US" altLang="en-US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5" name="Line 69">
              <a:extLst>
                <a:ext uri="{FF2B5EF4-FFF2-40B4-BE49-F238E27FC236}">
                  <a16:creationId xmlns:a16="http://schemas.microsoft.com/office/drawing/2014/main" id="{FE6D4C47-F3DC-4FB6-9395-A01C34FCE4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584"/>
              <a:ext cx="2064" cy="0"/>
            </a:xfrm>
            <a:prstGeom prst="line">
              <a:avLst/>
            </a:prstGeom>
            <a:grpFill/>
            <a:ln w="9525">
              <a:solidFill>
                <a:srgbClr val="7BA6F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62" name="Group 26">
            <a:extLst>
              <a:ext uri="{FF2B5EF4-FFF2-40B4-BE49-F238E27FC236}">
                <a16:creationId xmlns:a16="http://schemas.microsoft.com/office/drawing/2014/main" id="{04425C75-37D3-4744-B4DC-22D32362C2C2}"/>
              </a:ext>
            </a:extLst>
          </p:cNvPr>
          <p:cNvGrpSpPr>
            <a:grpSpLocks/>
          </p:cNvGrpSpPr>
          <p:nvPr/>
        </p:nvGrpSpPr>
        <p:grpSpPr bwMode="auto">
          <a:xfrm>
            <a:off x="2051051" y="3471864"/>
            <a:ext cx="9873460" cy="769937"/>
            <a:chOff x="1440" y="1296"/>
            <a:chExt cx="4127" cy="485"/>
          </a:xfrm>
        </p:grpSpPr>
        <p:grpSp>
          <p:nvGrpSpPr>
            <p:cNvPr id="19463" name="Group 27">
              <a:extLst>
                <a:ext uri="{FF2B5EF4-FFF2-40B4-BE49-F238E27FC236}">
                  <a16:creationId xmlns:a16="http://schemas.microsoft.com/office/drawing/2014/main" id="{3E465EA9-1BCD-4276-86A9-BC2832C904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1296"/>
              <a:ext cx="336" cy="384"/>
              <a:chOff x="982" y="214"/>
              <a:chExt cx="759" cy="872"/>
            </a:xfrm>
          </p:grpSpPr>
          <p:sp>
            <p:nvSpPr>
              <p:cNvPr id="19466" name="Freeform 28">
                <a:extLst>
                  <a:ext uri="{FF2B5EF4-FFF2-40B4-BE49-F238E27FC236}">
                    <a16:creationId xmlns:a16="http://schemas.microsoft.com/office/drawing/2014/main" id="{1EE2C1C1-2876-4D9A-9F92-0327879AF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14"/>
                <a:ext cx="299" cy="434"/>
              </a:xfrm>
              <a:custGeom>
                <a:avLst/>
                <a:gdLst>
                  <a:gd name="T0" fmla="*/ 174 w 299"/>
                  <a:gd name="T1" fmla="*/ 121 h 434"/>
                  <a:gd name="T2" fmla="*/ 174 w 299"/>
                  <a:gd name="T3" fmla="*/ 23 h 434"/>
                  <a:gd name="T4" fmla="*/ 170 w 299"/>
                  <a:gd name="T5" fmla="*/ 9 h 434"/>
                  <a:gd name="T6" fmla="*/ 165 w 299"/>
                  <a:gd name="T7" fmla="*/ 5 h 434"/>
                  <a:gd name="T8" fmla="*/ 156 w 299"/>
                  <a:gd name="T9" fmla="*/ 0 h 434"/>
                  <a:gd name="T10" fmla="*/ 152 w 299"/>
                  <a:gd name="T11" fmla="*/ 0 h 434"/>
                  <a:gd name="T12" fmla="*/ 143 w 299"/>
                  <a:gd name="T13" fmla="*/ 0 h 434"/>
                  <a:gd name="T14" fmla="*/ 134 w 299"/>
                  <a:gd name="T15" fmla="*/ 5 h 434"/>
                  <a:gd name="T16" fmla="*/ 125 w 299"/>
                  <a:gd name="T17" fmla="*/ 9 h 434"/>
                  <a:gd name="T18" fmla="*/ 125 w 299"/>
                  <a:gd name="T19" fmla="*/ 23 h 434"/>
                  <a:gd name="T20" fmla="*/ 125 w 299"/>
                  <a:gd name="T21" fmla="*/ 126 h 434"/>
                  <a:gd name="T22" fmla="*/ 76 w 299"/>
                  <a:gd name="T23" fmla="*/ 99 h 434"/>
                  <a:gd name="T24" fmla="*/ 67 w 299"/>
                  <a:gd name="T25" fmla="*/ 94 h 434"/>
                  <a:gd name="T26" fmla="*/ 58 w 299"/>
                  <a:gd name="T27" fmla="*/ 94 h 434"/>
                  <a:gd name="T28" fmla="*/ 49 w 299"/>
                  <a:gd name="T29" fmla="*/ 99 h 434"/>
                  <a:gd name="T30" fmla="*/ 45 w 299"/>
                  <a:gd name="T31" fmla="*/ 103 h 434"/>
                  <a:gd name="T32" fmla="*/ 40 w 299"/>
                  <a:gd name="T33" fmla="*/ 112 h 434"/>
                  <a:gd name="T34" fmla="*/ 45 w 299"/>
                  <a:gd name="T35" fmla="*/ 117 h 434"/>
                  <a:gd name="T36" fmla="*/ 45 w 299"/>
                  <a:gd name="T37" fmla="*/ 126 h 434"/>
                  <a:gd name="T38" fmla="*/ 54 w 299"/>
                  <a:gd name="T39" fmla="*/ 134 h 434"/>
                  <a:gd name="T40" fmla="*/ 121 w 299"/>
                  <a:gd name="T41" fmla="*/ 170 h 434"/>
                  <a:gd name="T42" fmla="*/ 121 w 299"/>
                  <a:gd name="T43" fmla="*/ 242 h 434"/>
                  <a:gd name="T44" fmla="*/ 36 w 299"/>
                  <a:gd name="T45" fmla="*/ 188 h 434"/>
                  <a:gd name="T46" fmla="*/ 27 w 299"/>
                  <a:gd name="T47" fmla="*/ 184 h 434"/>
                  <a:gd name="T48" fmla="*/ 18 w 299"/>
                  <a:gd name="T49" fmla="*/ 184 h 434"/>
                  <a:gd name="T50" fmla="*/ 9 w 299"/>
                  <a:gd name="T51" fmla="*/ 188 h 434"/>
                  <a:gd name="T52" fmla="*/ 5 w 299"/>
                  <a:gd name="T53" fmla="*/ 193 h 434"/>
                  <a:gd name="T54" fmla="*/ 0 w 299"/>
                  <a:gd name="T55" fmla="*/ 202 h 434"/>
                  <a:gd name="T56" fmla="*/ 0 w 299"/>
                  <a:gd name="T57" fmla="*/ 210 h 434"/>
                  <a:gd name="T58" fmla="*/ 5 w 299"/>
                  <a:gd name="T59" fmla="*/ 219 h 434"/>
                  <a:gd name="T60" fmla="*/ 14 w 299"/>
                  <a:gd name="T61" fmla="*/ 224 h 434"/>
                  <a:gd name="T62" fmla="*/ 121 w 299"/>
                  <a:gd name="T63" fmla="*/ 291 h 434"/>
                  <a:gd name="T64" fmla="*/ 121 w 299"/>
                  <a:gd name="T65" fmla="*/ 434 h 434"/>
                  <a:gd name="T66" fmla="*/ 174 w 299"/>
                  <a:gd name="T67" fmla="*/ 434 h 434"/>
                  <a:gd name="T68" fmla="*/ 174 w 299"/>
                  <a:gd name="T69" fmla="*/ 291 h 434"/>
                  <a:gd name="T70" fmla="*/ 290 w 299"/>
                  <a:gd name="T71" fmla="*/ 224 h 434"/>
                  <a:gd name="T72" fmla="*/ 295 w 299"/>
                  <a:gd name="T73" fmla="*/ 219 h 434"/>
                  <a:gd name="T74" fmla="*/ 299 w 299"/>
                  <a:gd name="T75" fmla="*/ 210 h 434"/>
                  <a:gd name="T76" fmla="*/ 299 w 299"/>
                  <a:gd name="T77" fmla="*/ 202 h 434"/>
                  <a:gd name="T78" fmla="*/ 299 w 299"/>
                  <a:gd name="T79" fmla="*/ 197 h 434"/>
                  <a:gd name="T80" fmla="*/ 295 w 299"/>
                  <a:gd name="T81" fmla="*/ 188 h 434"/>
                  <a:gd name="T82" fmla="*/ 286 w 299"/>
                  <a:gd name="T83" fmla="*/ 184 h 434"/>
                  <a:gd name="T84" fmla="*/ 277 w 299"/>
                  <a:gd name="T85" fmla="*/ 184 h 434"/>
                  <a:gd name="T86" fmla="*/ 268 w 299"/>
                  <a:gd name="T87" fmla="*/ 188 h 434"/>
                  <a:gd name="T88" fmla="*/ 174 w 299"/>
                  <a:gd name="T89" fmla="*/ 237 h 434"/>
                  <a:gd name="T90" fmla="*/ 174 w 299"/>
                  <a:gd name="T91" fmla="*/ 170 h 434"/>
                  <a:gd name="T92" fmla="*/ 246 w 299"/>
                  <a:gd name="T93" fmla="*/ 134 h 434"/>
                  <a:gd name="T94" fmla="*/ 250 w 299"/>
                  <a:gd name="T95" fmla="*/ 130 h 434"/>
                  <a:gd name="T96" fmla="*/ 255 w 299"/>
                  <a:gd name="T97" fmla="*/ 121 h 434"/>
                  <a:gd name="T98" fmla="*/ 255 w 299"/>
                  <a:gd name="T99" fmla="*/ 112 h 434"/>
                  <a:gd name="T100" fmla="*/ 250 w 299"/>
                  <a:gd name="T101" fmla="*/ 108 h 434"/>
                  <a:gd name="T102" fmla="*/ 246 w 299"/>
                  <a:gd name="T103" fmla="*/ 103 h 434"/>
                  <a:gd name="T104" fmla="*/ 237 w 299"/>
                  <a:gd name="T105" fmla="*/ 99 h 434"/>
                  <a:gd name="T106" fmla="*/ 232 w 299"/>
                  <a:gd name="T107" fmla="*/ 99 h 434"/>
                  <a:gd name="T108" fmla="*/ 223 w 299"/>
                  <a:gd name="T109" fmla="*/ 99 h 434"/>
                  <a:gd name="T110" fmla="*/ 174 w 299"/>
                  <a:gd name="T111" fmla="*/ 121 h 43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99" h="434">
                    <a:moveTo>
                      <a:pt x="174" y="121"/>
                    </a:moveTo>
                    <a:lnTo>
                      <a:pt x="174" y="23"/>
                    </a:lnTo>
                    <a:lnTo>
                      <a:pt x="170" y="9"/>
                    </a:lnTo>
                    <a:lnTo>
                      <a:pt x="165" y="5"/>
                    </a:lnTo>
                    <a:lnTo>
                      <a:pt x="156" y="0"/>
                    </a:lnTo>
                    <a:lnTo>
                      <a:pt x="152" y="0"/>
                    </a:lnTo>
                    <a:lnTo>
                      <a:pt x="143" y="0"/>
                    </a:lnTo>
                    <a:lnTo>
                      <a:pt x="134" y="5"/>
                    </a:lnTo>
                    <a:lnTo>
                      <a:pt x="125" y="9"/>
                    </a:lnTo>
                    <a:lnTo>
                      <a:pt x="125" y="23"/>
                    </a:lnTo>
                    <a:lnTo>
                      <a:pt x="125" y="126"/>
                    </a:lnTo>
                    <a:lnTo>
                      <a:pt x="76" y="99"/>
                    </a:lnTo>
                    <a:lnTo>
                      <a:pt x="67" y="94"/>
                    </a:lnTo>
                    <a:lnTo>
                      <a:pt x="58" y="94"/>
                    </a:lnTo>
                    <a:lnTo>
                      <a:pt x="49" y="99"/>
                    </a:lnTo>
                    <a:lnTo>
                      <a:pt x="45" y="103"/>
                    </a:lnTo>
                    <a:lnTo>
                      <a:pt x="40" y="112"/>
                    </a:lnTo>
                    <a:lnTo>
                      <a:pt x="45" y="117"/>
                    </a:lnTo>
                    <a:lnTo>
                      <a:pt x="45" y="126"/>
                    </a:lnTo>
                    <a:lnTo>
                      <a:pt x="54" y="134"/>
                    </a:lnTo>
                    <a:lnTo>
                      <a:pt x="121" y="170"/>
                    </a:lnTo>
                    <a:lnTo>
                      <a:pt x="121" y="242"/>
                    </a:lnTo>
                    <a:lnTo>
                      <a:pt x="36" y="188"/>
                    </a:lnTo>
                    <a:lnTo>
                      <a:pt x="27" y="184"/>
                    </a:lnTo>
                    <a:lnTo>
                      <a:pt x="18" y="184"/>
                    </a:lnTo>
                    <a:lnTo>
                      <a:pt x="9" y="188"/>
                    </a:lnTo>
                    <a:lnTo>
                      <a:pt x="5" y="193"/>
                    </a:lnTo>
                    <a:lnTo>
                      <a:pt x="0" y="202"/>
                    </a:lnTo>
                    <a:lnTo>
                      <a:pt x="0" y="210"/>
                    </a:lnTo>
                    <a:lnTo>
                      <a:pt x="5" y="219"/>
                    </a:lnTo>
                    <a:lnTo>
                      <a:pt x="14" y="224"/>
                    </a:lnTo>
                    <a:lnTo>
                      <a:pt x="121" y="291"/>
                    </a:lnTo>
                    <a:lnTo>
                      <a:pt x="121" y="434"/>
                    </a:lnTo>
                    <a:lnTo>
                      <a:pt x="174" y="434"/>
                    </a:lnTo>
                    <a:lnTo>
                      <a:pt x="174" y="291"/>
                    </a:lnTo>
                    <a:lnTo>
                      <a:pt x="290" y="224"/>
                    </a:lnTo>
                    <a:lnTo>
                      <a:pt x="295" y="219"/>
                    </a:lnTo>
                    <a:lnTo>
                      <a:pt x="299" y="210"/>
                    </a:lnTo>
                    <a:lnTo>
                      <a:pt x="299" y="202"/>
                    </a:lnTo>
                    <a:lnTo>
                      <a:pt x="299" y="197"/>
                    </a:lnTo>
                    <a:lnTo>
                      <a:pt x="295" y="188"/>
                    </a:lnTo>
                    <a:lnTo>
                      <a:pt x="286" y="184"/>
                    </a:lnTo>
                    <a:lnTo>
                      <a:pt x="277" y="184"/>
                    </a:lnTo>
                    <a:lnTo>
                      <a:pt x="268" y="188"/>
                    </a:lnTo>
                    <a:lnTo>
                      <a:pt x="174" y="237"/>
                    </a:lnTo>
                    <a:lnTo>
                      <a:pt x="174" y="170"/>
                    </a:lnTo>
                    <a:lnTo>
                      <a:pt x="246" y="134"/>
                    </a:lnTo>
                    <a:lnTo>
                      <a:pt x="250" y="130"/>
                    </a:lnTo>
                    <a:lnTo>
                      <a:pt x="255" y="121"/>
                    </a:lnTo>
                    <a:lnTo>
                      <a:pt x="255" y="112"/>
                    </a:lnTo>
                    <a:lnTo>
                      <a:pt x="250" y="108"/>
                    </a:lnTo>
                    <a:lnTo>
                      <a:pt x="246" y="103"/>
                    </a:lnTo>
                    <a:lnTo>
                      <a:pt x="237" y="99"/>
                    </a:lnTo>
                    <a:lnTo>
                      <a:pt x="232" y="99"/>
                    </a:lnTo>
                    <a:lnTo>
                      <a:pt x="223" y="99"/>
                    </a:lnTo>
                    <a:lnTo>
                      <a:pt x="174" y="12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67" name="Freeform 29">
                <a:extLst>
                  <a:ext uri="{FF2B5EF4-FFF2-40B4-BE49-F238E27FC236}">
                    <a16:creationId xmlns:a16="http://schemas.microsoft.com/office/drawing/2014/main" id="{7471DBD4-30C6-4BAF-B408-05AFF2AD3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398"/>
                <a:ext cx="393" cy="272"/>
              </a:xfrm>
              <a:custGeom>
                <a:avLst/>
                <a:gdLst>
                  <a:gd name="T0" fmla="*/ 121 w 393"/>
                  <a:gd name="T1" fmla="*/ 71 h 272"/>
                  <a:gd name="T2" fmla="*/ 36 w 393"/>
                  <a:gd name="T3" fmla="*/ 22 h 272"/>
                  <a:gd name="T4" fmla="*/ 27 w 393"/>
                  <a:gd name="T5" fmla="*/ 18 h 272"/>
                  <a:gd name="T6" fmla="*/ 18 w 393"/>
                  <a:gd name="T7" fmla="*/ 18 h 272"/>
                  <a:gd name="T8" fmla="*/ 9 w 393"/>
                  <a:gd name="T9" fmla="*/ 22 h 272"/>
                  <a:gd name="T10" fmla="*/ 5 w 393"/>
                  <a:gd name="T11" fmla="*/ 31 h 272"/>
                  <a:gd name="T12" fmla="*/ 0 w 393"/>
                  <a:gd name="T13" fmla="*/ 40 h 272"/>
                  <a:gd name="T14" fmla="*/ 0 w 393"/>
                  <a:gd name="T15" fmla="*/ 49 h 272"/>
                  <a:gd name="T16" fmla="*/ 5 w 393"/>
                  <a:gd name="T17" fmla="*/ 58 h 272"/>
                  <a:gd name="T18" fmla="*/ 9 w 393"/>
                  <a:gd name="T19" fmla="*/ 62 h 272"/>
                  <a:gd name="T20" fmla="*/ 98 w 393"/>
                  <a:gd name="T21" fmla="*/ 116 h 272"/>
                  <a:gd name="T22" fmla="*/ 54 w 393"/>
                  <a:gd name="T23" fmla="*/ 143 h 272"/>
                  <a:gd name="T24" fmla="*/ 45 w 393"/>
                  <a:gd name="T25" fmla="*/ 147 h 272"/>
                  <a:gd name="T26" fmla="*/ 40 w 393"/>
                  <a:gd name="T27" fmla="*/ 156 h 272"/>
                  <a:gd name="T28" fmla="*/ 40 w 393"/>
                  <a:gd name="T29" fmla="*/ 165 h 272"/>
                  <a:gd name="T30" fmla="*/ 40 w 393"/>
                  <a:gd name="T31" fmla="*/ 174 h 272"/>
                  <a:gd name="T32" fmla="*/ 49 w 393"/>
                  <a:gd name="T33" fmla="*/ 178 h 272"/>
                  <a:gd name="T34" fmla="*/ 54 w 393"/>
                  <a:gd name="T35" fmla="*/ 183 h 272"/>
                  <a:gd name="T36" fmla="*/ 63 w 393"/>
                  <a:gd name="T37" fmla="*/ 183 h 272"/>
                  <a:gd name="T38" fmla="*/ 72 w 393"/>
                  <a:gd name="T39" fmla="*/ 183 h 272"/>
                  <a:gd name="T40" fmla="*/ 139 w 393"/>
                  <a:gd name="T41" fmla="*/ 143 h 272"/>
                  <a:gd name="T42" fmla="*/ 197 w 393"/>
                  <a:gd name="T43" fmla="*/ 178 h 272"/>
                  <a:gd name="T44" fmla="*/ 112 w 393"/>
                  <a:gd name="T45" fmla="*/ 223 h 272"/>
                  <a:gd name="T46" fmla="*/ 103 w 393"/>
                  <a:gd name="T47" fmla="*/ 232 h 272"/>
                  <a:gd name="T48" fmla="*/ 98 w 393"/>
                  <a:gd name="T49" fmla="*/ 241 h 272"/>
                  <a:gd name="T50" fmla="*/ 98 w 393"/>
                  <a:gd name="T51" fmla="*/ 246 h 272"/>
                  <a:gd name="T52" fmla="*/ 98 w 393"/>
                  <a:gd name="T53" fmla="*/ 254 h 272"/>
                  <a:gd name="T54" fmla="*/ 103 w 393"/>
                  <a:gd name="T55" fmla="*/ 263 h 272"/>
                  <a:gd name="T56" fmla="*/ 112 w 393"/>
                  <a:gd name="T57" fmla="*/ 268 h 272"/>
                  <a:gd name="T58" fmla="*/ 121 w 393"/>
                  <a:gd name="T59" fmla="*/ 268 h 272"/>
                  <a:gd name="T60" fmla="*/ 130 w 393"/>
                  <a:gd name="T61" fmla="*/ 263 h 272"/>
                  <a:gd name="T62" fmla="*/ 241 w 393"/>
                  <a:gd name="T63" fmla="*/ 201 h 272"/>
                  <a:gd name="T64" fmla="*/ 366 w 393"/>
                  <a:gd name="T65" fmla="*/ 272 h 272"/>
                  <a:gd name="T66" fmla="*/ 393 w 393"/>
                  <a:gd name="T67" fmla="*/ 228 h 272"/>
                  <a:gd name="T68" fmla="*/ 268 w 393"/>
                  <a:gd name="T69" fmla="*/ 156 h 272"/>
                  <a:gd name="T70" fmla="*/ 268 w 393"/>
                  <a:gd name="T71" fmla="*/ 22 h 272"/>
                  <a:gd name="T72" fmla="*/ 268 w 393"/>
                  <a:gd name="T73" fmla="*/ 13 h 272"/>
                  <a:gd name="T74" fmla="*/ 264 w 393"/>
                  <a:gd name="T75" fmla="*/ 9 h 272"/>
                  <a:gd name="T76" fmla="*/ 255 w 393"/>
                  <a:gd name="T77" fmla="*/ 4 h 272"/>
                  <a:gd name="T78" fmla="*/ 250 w 393"/>
                  <a:gd name="T79" fmla="*/ 0 h 272"/>
                  <a:gd name="T80" fmla="*/ 241 w 393"/>
                  <a:gd name="T81" fmla="*/ 0 h 272"/>
                  <a:gd name="T82" fmla="*/ 232 w 393"/>
                  <a:gd name="T83" fmla="*/ 4 h 272"/>
                  <a:gd name="T84" fmla="*/ 228 w 393"/>
                  <a:gd name="T85" fmla="*/ 13 h 272"/>
                  <a:gd name="T86" fmla="*/ 228 w 393"/>
                  <a:gd name="T87" fmla="*/ 22 h 272"/>
                  <a:gd name="T88" fmla="*/ 223 w 393"/>
                  <a:gd name="T89" fmla="*/ 129 h 272"/>
                  <a:gd name="T90" fmla="*/ 165 w 393"/>
                  <a:gd name="T91" fmla="*/ 94 h 272"/>
                  <a:gd name="T92" fmla="*/ 170 w 393"/>
                  <a:gd name="T93" fmla="*/ 18 h 272"/>
                  <a:gd name="T94" fmla="*/ 165 w 393"/>
                  <a:gd name="T95" fmla="*/ 9 h 272"/>
                  <a:gd name="T96" fmla="*/ 161 w 393"/>
                  <a:gd name="T97" fmla="*/ 4 h 272"/>
                  <a:gd name="T98" fmla="*/ 156 w 393"/>
                  <a:gd name="T99" fmla="*/ 0 h 272"/>
                  <a:gd name="T100" fmla="*/ 148 w 393"/>
                  <a:gd name="T101" fmla="*/ 0 h 272"/>
                  <a:gd name="T102" fmla="*/ 139 w 393"/>
                  <a:gd name="T103" fmla="*/ 0 h 272"/>
                  <a:gd name="T104" fmla="*/ 134 w 393"/>
                  <a:gd name="T105" fmla="*/ 4 h 272"/>
                  <a:gd name="T106" fmla="*/ 130 w 393"/>
                  <a:gd name="T107" fmla="*/ 9 h 272"/>
                  <a:gd name="T108" fmla="*/ 125 w 393"/>
                  <a:gd name="T109" fmla="*/ 18 h 272"/>
                  <a:gd name="T110" fmla="*/ 121 w 393"/>
                  <a:gd name="T111" fmla="*/ 71 h 27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2">
                    <a:moveTo>
                      <a:pt x="121" y="71"/>
                    </a:moveTo>
                    <a:lnTo>
                      <a:pt x="36" y="22"/>
                    </a:lnTo>
                    <a:lnTo>
                      <a:pt x="27" y="18"/>
                    </a:lnTo>
                    <a:lnTo>
                      <a:pt x="18" y="18"/>
                    </a:lnTo>
                    <a:lnTo>
                      <a:pt x="9" y="22"/>
                    </a:lnTo>
                    <a:lnTo>
                      <a:pt x="5" y="31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5" y="58"/>
                    </a:lnTo>
                    <a:lnTo>
                      <a:pt x="9" y="62"/>
                    </a:lnTo>
                    <a:lnTo>
                      <a:pt x="98" y="116"/>
                    </a:lnTo>
                    <a:lnTo>
                      <a:pt x="54" y="143"/>
                    </a:lnTo>
                    <a:lnTo>
                      <a:pt x="45" y="147"/>
                    </a:lnTo>
                    <a:lnTo>
                      <a:pt x="40" y="156"/>
                    </a:lnTo>
                    <a:lnTo>
                      <a:pt x="40" y="165"/>
                    </a:lnTo>
                    <a:lnTo>
                      <a:pt x="40" y="174"/>
                    </a:lnTo>
                    <a:lnTo>
                      <a:pt x="49" y="178"/>
                    </a:lnTo>
                    <a:lnTo>
                      <a:pt x="54" y="183"/>
                    </a:lnTo>
                    <a:lnTo>
                      <a:pt x="63" y="183"/>
                    </a:lnTo>
                    <a:lnTo>
                      <a:pt x="72" y="183"/>
                    </a:lnTo>
                    <a:lnTo>
                      <a:pt x="139" y="143"/>
                    </a:lnTo>
                    <a:lnTo>
                      <a:pt x="197" y="178"/>
                    </a:lnTo>
                    <a:lnTo>
                      <a:pt x="112" y="223"/>
                    </a:lnTo>
                    <a:lnTo>
                      <a:pt x="103" y="232"/>
                    </a:lnTo>
                    <a:lnTo>
                      <a:pt x="98" y="241"/>
                    </a:lnTo>
                    <a:lnTo>
                      <a:pt x="98" y="246"/>
                    </a:lnTo>
                    <a:lnTo>
                      <a:pt x="98" y="254"/>
                    </a:lnTo>
                    <a:lnTo>
                      <a:pt x="103" y="263"/>
                    </a:lnTo>
                    <a:lnTo>
                      <a:pt x="112" y="268"/>
                    </a:lnTo>
                    <a:lnTo>
                      <a:pt x="121" y="268"/>
                    </a:lnTo>
                    <a:lnTo>
                      <a:pt x="130" y="263"/>
                    </a:lnTo>
                    <a:lnTo>
                      <a:pt x="241" y="201"/>
                    </a:lnTo>
                    <a:lnTo>
                      <a:pt x="366" y="272"/>
                    </a:lnTo>
                    <a:lnTo>
                      <a:pt x="393" y="228"/>
                    </a:lnTo>
                    <a:lnTo>
                      <a:pt x="268" y="156"/>
                    </a:lnTo>
                    <a:lnTo>
                      <a:pt x="268" y="22"/>
                    </a:lnTo>
                    <a:lnTo>
                      <a:pt x="268" y="13"/>
                    </a:lnTo>
                    <a:lnTo>
                      <a:pt x="264" y="9"/>
                    </a:lnTo>
                    <a:lnTo>
                      <a:pt x="255" y="4"/>
                    </a:lnTo>
                    <a:lnTo>
                      <a:pt x="250" y="0"/>
                    </a:lnTo>
                    <a:lnTo>
                      <a:pt x="241" y="0"/>
                    </a:lnTo>
                    <a:lnTo>
                      <a:pt x="232" y="4"/>
                    </a:lnTo>
                    <a:lnTo>
                      <a:pt x="228" y="13"/>
                    </a:lnTo>
                    <a:lnTo>
                      <a:pt x="228" y="22"/>
                    </a:lnTo>
                    <a:lnTo>
                      <a:pt x="223" y="129"/>
                    </a:lnTo>
                    <a:lnTo>
                      <a:pt x="165" y="94"/>
                    </a:lnTo>
                    <a:lnTo>
                      <a:pt x="170" y="18"/>
                    </a:lnTo>
                    <a:lnTo>
                      <a:pt x="165" y="9"/>
                    </a:lnTo>
                    <a:lnTo>
                      <a:pt x="161" y="4"/>
                    </a:lnTo>
                    <a:lnTo>
                      <a:pt x="156" y="0"/>
                    </a:lnTo>
                    <a:lnTo>
                      <a:pt x="148" y="0"/>
                    </a:lnTo>
                    <a:lnTo>
                      <a:pt x="139" y="0"/>
                    </a:lnTo>
                    <a:lnTo>
                      <a:pt x="134" y="4"/>
                    </a:lnTo>
                    <a:lnTo>
                      <a:pt x="130" y="9"/>
                    </a:lnTo>
                    <a:lnTo>
                      <a:pt x="125" y="18"/>
                    </a:lnTo>
                    <a:lnTo>
                      <a:pt x="121" y="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68" name="Freeform 30">
                <a:extLst>
                  <a:ext uri="{FF2B5EF4-FFF2-40B4-BE49-F238E27FC236}">
                    <a16:creationId xmlns:a16="http://schemas.microsoft.com/office/drawing/2014/main" id="{9B73FAB7-50E6-4087-A450-71E939FBF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" y="626"/>
                <a:ext cx="393" cy="277"/>
              </a:xfrm>
              <a:custGeom>
                <a:avLst/>
                <a:gdLst>
                  <a:gd name="T0" fmla="*/ 98 w 393"/>
                  <a:gd name="T1" fmla="*/ 156 h 277"/>
                  <a:gd name="T2" fmla="*/ 9 w 393"/>
                  <a:gd name="T3" fmla="*/ 205 h 277"/>
                  <a:gd name="T4" fmla="*/ 0 w 393"/>
                  <a:gd name="T5" fmla="*/ 214 h 277"/>
                  <a:gd name="T6" fmla="*/ 0 w 393"/>
                  <a:gd name="T7" fmla="*/ 223 h 277"/>
                  <a:gd name="T8" fmla="*/ 0 w 393"/>
                  <a:gd name="T9" fmla="*/ 228 h 277"/>
                  <a:gd name="T10" fmla="*/ 0 w 393"/>
                  <a:gd name="T11" fmla="*/ 237 h 277"/>
                  <a:gd name="T12" fmla="*/ 9 w 393"/>
                  <a:gd name="T13" fmla="*/ 246 h 277"/>
                  <a:gd name="T14" fmla="*/ 14 w 393"/>
                  <a:gd name="T15" fmla="*/ 250 h 277"/>
                  <a:gd name="T16" fmla="*/ 23 w 393"/>
                  <a:gd name="T17" fmla="*/ 250 h 277"/>
                  <a:gd name="T18" fmla="*/ 36 w 393"/>
                  <a:gd name="T19" fmla="*/ 250 h 277"/>
                  <a:gd name="T20" fmla="*/ 125 w 393"/>
                  <a:gd name="T21" fmla="*/ 196 h 277"/>
                  <a:gd name="T22" fmla="*/ 125 w 393"/>
                  <a:gd name="T23" fmla="*/ 250 h 277"/>
                  <a:gd name="T24" fmla="*/ 125 w 393"/>
                  <a:gd name="T25" fmla="*/ 263 h 277"/>
                  <a:gd name="T26" fmla="*/ 130 w 393"/>
                  <a:gd name="T27" fmla="*/ 268 h 277"/>
                  <a:gd name="T28" fmla="*/ 139 w 393"/>
                  <a:gd name="T29" fmla="*/ 272 h 277"/>
                  <a:gd name="T30" fmla="*/ 143 w 393"/>
                  <a:gd name="T31" fmla="*/ 277 h 277"/>
                  <a:gd name="T32" fmla="*/ 152 w 393"/>
                  <a:gd name="T33" fmla="*/ 277 h 277"/>
                  <a:gd name="T34" fmla="*/ 161 w 393"/>
                  <a:gd name="T35" fmla="*/ 272 h 277"/>
                  <a:gd name="T36" fmla="*/ 165 w 393"/>
                  <a:gd name="T37" fmla="*/ 263 h 277"/>
                  <a:gd name="T38" fmla="*/ 165 w 393"/>
                  <a:gd name="T39" fmla="*/ 254 h 277"/>
                  <a:gd name="T40" fmla="*/ 165 w 393"/>
                  <a:gd name="T41" fmla="*/ 178 h 277"/>
                  <a:gd name="T42" fmla="*/ 223 w 393"/>
                  <a:gd name="T43" fmla="*/ 143 h 277"/>
                  <a:gd name="T44" fmla="*/ 223 w 393"/>
                  <a:gd name="T45" fmla="*/ 241 h 277"/>
                  <a:gd name="T46" fmla="*/ 223 w 393"/>
                  <a:gd name="T47" fmla="*/ 250 h 277"/>
                  <a:gd name="T48" fmla="*/ 228 w 393"/>
                  <a:gd name="T49" fmla="*/ 259 h 277"/>
                  <a:gd name="T50" fmla="*/ 237 w 393"/>
                  <a:gd name="T51" fmla="*/ 263 h 277"/>
                  <a:gd name="T52" fmla="*/ 246 w 393"/>
                  <a:gd name="T53" fmla="*/ 268 h 277"/>
                  <a:gd name="T54" fmla="*/ 255 w 393"/>
                  <a:gd name="T55" fmla="*/ 268 h 277"/>
                  <a:gd name="T56" fmla="*/ 259 w 393"/>
                  <a:gd name="T57" fmla="*/ 263 h 277"/>
                  <a:gd name="T58" fmla="*/ 264 w 393"/>
                  <a:gd name="T59" fmla="*/ 254 h 277"/>
                  <a:gd name="T60" fmla="*/ 268 w 393"/>
                  <a:gd name="T61" fmla="*/ 246 h 277"/>
                  <a:gd name="T62" fmla="*/ 268 w 393"/>
                  <a:gd name="T63" fmla="*/ 116 h 277"/>
                  <a:gd name="T64" fmla="*/ 393 w 393"/>
                  <a:gd name="T65" fmla="*/ 44 h 277"/>
                  <a:gd name="T66" fmla="*/ 366 w 393"/>
                  <a:gd name="T67" fmla="*/ 0 h 277"/>
                  <a:gd name="T68" fmla="*/ 241 w 393"/>
                  <a:gd name="T69" fmla="*/ 71 h 277"/>
                  <a:gd name="T70" fmla="*/ 125 w 393"/>
                  <a:gd name="T71" fmla="*/ 4 h 277"/>
                  <a:gd name="T72" fmla="*/ 121 w 393"/>
                  <a:gd name="T73" fmla="*/ 0 h 277"/>
                  <a:gd name="T74" fmla="*/ 112 w 393"/>
                  <a:gd name="T75" fmla="*/ 0 h 277"/>
                  <a:gd name="T76" fmla="*/ 103 w 393"/>
                  <a:gd name="T77" fmla="*/ 4 h 277"/>
                  <a:gd name="T78" fmla="*/ 98 w 393"/>
                  <a:gd name="T79" fmla="*/ 9 h 277"/>
                  <a:gd name="T80" fmla="*/ 94 w 393"/>
                  <a:gd name="T81" fmla="*/ 18 h 277"/>
                  <a:gd name="T82" fmla="*/ 94 w 393"/>
                  <a:gd name="T83" fmla="*/ 26 h 277"/>
                  <a:gd name="T84" fmla="*/ 98 w 393"/>
                  <a:gd name="T85" fmla="*/ 35 h 277"/>
                  <a:gd name="T86" fmla="*/ 107 w 393"/>
                  <a:gd name="T87" fmla="*/ 40 h 277"/>
                  <a:gd name="T88" fmla="*/ 197 w 393"/>
                  <a:gd name="T89" fmla="*/ 98 h 277"/>
                  <a:gd name="T90" fmla="*/ 139 w 393"/>
                  <a:gd name="T91" fmla="*/ 129 h 277"/>
                  <a:gd name="T92" fmla="*/ 72 w 393"/>
                  <a:gd name="T93" fmla="*/ 89 h 277"/>
                  <a:gd name="T94" fmla="*/ 63 w 393"/>
                  <a:gd name="T95" fmla="*/ 85 h 277"/>
                  <a:gd name="T96" fmla="*/ 58 w 393"/>
                  <a:gd name="T97" fmla="*/ 85 h 277"/>
                  <a:gd name="T98" fmla="*/ 49 w 393"/>
                  <a:gd name="T99" fmla="*/ 89 h 277"/>
                  <a:gd name="T100" fmla="*/ 45 w 393"/>
                  <a:gd name="T101" fmla="*/ 98 h 277"/>
                  <a:gd name="T102" fmla="*/ 45 w 393"/>
                  <a:gd name="T103" fmla="*/ 102 h 277"/>
                  <a:gd name="T104" fmla="*/ 45 w 393"/>
                  <a:gd name="T105" fmla="*/ 111 h 277"/>
                  <a:gd name="T106" fmla="*/ 45 w 393"/>
                  <a:gd name="T107" fmla="*/ 120 h 277"/>
                  <a:gd name="T108" fmla="*/ 54 w 393"/>
                  <a:gd name="T109" fmla="*/ 125 h 277"/>
                  <a:gd name="T110" fmla="*/ 98 w 393"/>
                  <a:gd name="T111" fmla="*/ 156 h 27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7">
                    <a:moveTo>
                      <a:pt x="98" y="156"/>
                    </a:moveTo>
                    <a:lnTo>
                      <a:pt x="9" y="205"/>
                    </a:lnTo>
                    <a:lnTo>
                      <a:pt x="0" y="214"/>
                    </a:lnTo>
                    <a:lnTo>
                      <a:pt x="0" y="223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9" y="246"/>
                    </a:lnTo>
                    <a:lnTo>
                      <a:pt x="14" y="250"/>
                    </a:lnTo>
                    <a:lnTo>
                      <a:pt x="23" y="250"/>
                    </a:lnTo>
                    <a:lnTo>
                      <a:pt x="36" y="250"/>
                    </a:lnTo>
                    <a:lnTo>
                      <a:pt x="125" y="196"/>
                    </a:lnTo>
                    <a:lnTo>
                      <a:pt x="125" y="250"/>
                    </a:lnTo>
                    <a:lnTo>
                      <a:pt x="125" y="263"/>
                    </a:lnTo>
                    <a:lnTo>
                      <a:pt x="130" y="268"/>
                    </a:lnTo>
                    <a:lnTo>
                      <a:pt x="139" y="272"/>
                    </a:lnTo>
                    <a:lnTo>
                      <a:pt x="143" y="277"/>
                    </a:lnTo>
                    <a:lnTo>
                      <a:pt x="152" y="277"/>
                    </a:lnTo>
                    <a:lnTo>
                      <a:pt x="161" y="272"/>
                    </a:lnTo>
                    <a:lnTo>
                      <a:pt x="165" y="263"/>
                    </a:lnTo>
                    <a:lnTo>
                      <a:pt x="165" y="254"/>
                    </a:lnTo>
                    <a:lnTo>
                      <a:pt x="165" y="178"/>
                    </a:lnTo>
                    <a:lnTo>
                      <a:pt x="223" y="143"/>
                    </a:lnTo>
                    <a:lnTo>
                      <a:pt x="223" y="241"/>
                    </a:lnTo>
                    <a:lnTo>
                      <a:pt x="223" y="250"/>
                    </a:lnTo>
                    <a:lnTo>
                      <a:pt x="228" y="259"/>
                    </a:lnTo>
                    <a:lnTo>
                      <a:pt x="237" y="263"/>
                    </a:lnTo>
                    <a:lnTo>
                      <a:pt x="246" y="268"/>
                    </a:lnTo>
                    <a:lnTo>
                      <a:pt x="255" y="268"/>
                    </a:lnTo>
                    <a:lnTo>
                      <a:pt x="259" y="263"/>
                    </a:lnTo>
                    <a:lnTo>
                      <a:pt x="264" y="254"/>
                    </a:lnTo>
                    <a:lnTo>
                      <a:pt x="268" y="246"/>
                    </a:lnTo>
                    <a:lnTo>
                      <a:pt x="268" y="116"/>
                    </a:lnTo>
                    <a:lnTo>
                      <a:pt x="393" y="44"/>
                    </a:lnTo>
                    <a:lnTo>
                      <a:pt x="366" y="0"/>
                    </a:lnTo>
                    <a:lnTo>
                      <a:pt x="241" y="71"/>
                    </a:lnTo>
                    <a:lnTo>
                      <a:pt x="125" y="4"/>
                    </a:lnTo>
                    <a:lnTo>
                      <a:pt x="121" y="0"/>
                    </a:lnTo>
                    <a:lnTo>
                      <a:pt x="112" y="0"/>
                    </a:lnTo>
                    <a:lnTo>
                      <a:pt x="103" y="4"/>
                    </a:lnTo>
                    <a:lnTo>
                      <a:pt x="98" y="9"/>
                    </a:lnTo>
                    <a:lnTo>
                      <a:pt x="94" y="18"/>
                    </a:lnTo>
                    <a:lnTo>
                      <a:pt x="94" y="26"/>
                    </a:lnTo>
                    <a:lnTo>
                      <a:pt x="98" y="35"/>
                    </a:lnTo>
                    <a:lnTo>
                      <a:pt x="107" y="40"/>
                    </a:lnTo>
                    <a:lnTo>
                      <a:pt x="197" y="98"/>
                    </a:lnTo>
                    <a:lnTo>
                      <a:pt x="139" y="129"/>
                    </a:lnTo>
                    <a:lnTo>
                      <a:pt x="72" y="89"/>
                    </a:lnTo>
                    <a:lnTo>
                      <a:pt x="63" y="85"/>
                    </a:lnTo>
                    <a:lnTo>
                      <a:pt x="58" y="85"/>
                    </a:lnTo>
                    <a:lnTo>
                      <a:pt x="49" y="89"/>
                    </a:lnTo>
                    <a:lnTo>
                      <a:pt x="45" y="98"/>
                    </a:lnTo>
                    <a:lnTo>
                      <a:pt x="45" y="102"/>
                    </a:lnTo>
                    <a:lnTo>
                      <a:pt x="45" y="111"/>
                    </a:lnTo>
                    <a:lnTo>
                      <a:pt x="45" y="120"/>
                    </a:lnTo>
                    <a:lnTo>
                      <a:pt x="54" y="125"/>
                    </a:lnTo>
                    <a:lnTo>
                      <a:pt x="98" y="1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69" name="Freeform 31">
                <a:extLst>
                  <a:ext uri="{FF2B5EF4-FFF2-40B4-BE49-F238E27FC236}">
                    <a16:creationId xmlns:a16="http://schemas.microsoft.com/office/drawing/2014/main" id="{2090A2DF-0882-43CB-9F82-AC44D2E6F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648"/>
                <a:ext cx="299" cy="438"/>
              </a:xfrm>
              <a:custGeom>
                <a:avLst/>
                <a:gdLst>
                  <a:gd name="T0" fmla="*/ 125 w 299"/>
                  <a:gd name="T1" fmla="*/ 313 h 438"/>
                  <a:gd name="T2" fmla="*/ 125 w 299"/>
                  <a:gd name="T3" fmla="*/ 411 h 438"/>
                  <a:gd name="T4" fmla="*/ 129 w 299"/>
                  <a:gd name="T5" fmla="*/ 425 h 438"/>
                  <a:gd name="T6" fmla="*/ 134 w 299"/>
                  <a:gd name="T7" fmla="*/ 429 h 438"/>
                  <a:gd name="T8" fmla="*/ 143 w 299"/>
                  <a:gd name="T9" fmla="*/ 434 h 438"/>
                  <a:gd name="T10" fmla="*/ 147 w 299"/>
                  <a:gd name="T11" fmla="*/ 438 h 438"/>
                  <a:gd name="T12" fmla="*/ 156 w 299"/>
                  <a:gd name="T13" fmla="*/ 434 h 438"/>
                  <a:gd name="T14" fmla="*/ 165 w 299"/>
                  <a:gd name="T15" fmla="*/ 429 h 438"/>
                  <a:gd name="T16" fmla="*/ 174 w 299"/>
                  <a:gd name="T17" fmla="*/ 425 h 438"/>
                  <a:gd name="T18" fmla="*/ 174 w 299"/>
                  <a:gd name="T19" fmla="*/ 411 h 438"/>
                  <a:gd name="T20" fmla="*/ 174 w 299"/>
                  <a:gd name="T21" fmla="*/ 308 h 438"/>
                  <a:gd name="T22" fmla="*/ 223 w 299"/>
                  <a:gd name="T23" fmla="*/ 335 h 438"/>
                  <a:gd name="T24" fmla="*/ 232 w 299"/>
                  <a:gd name="T25" fmla="*/ 340 h 438"/>
                  <a:gd name="T26" fmla="*/ 241 w 299"/>
                  <a:gd name="T27" fmla="*/ 340 h 438"/>
                  <a:gd name="T28" fmla="*/ 250 w 299"/>
                  <a:gd name="T29" fmla="*/ 335 h 438"/>
                  <a:gd name="T30" fmla="*/ 254 w 299"/>
                  <a:gd name="T31" fmla="*/ 331 h 438"/>
                  <a:gd name="T32" fmla="*/ 254 w 299"/>
                  <a:gd name="T33" fmla="*/ 322 h 438"/>
                  <a:gd name="T34" fmla="*/ 254 w 299"/>
                  <a:gd name="T35" fmla="*/ 317 h 438"/>
                  <a:gd name="T36" fmla="*/ 254 w 299"/>
                  <a:gd name="T37" fmla="*/ 308 h 438"/>
                  <a:gd name="T38" fmla="*/ 245 w 299"/>
                  <a:gd name="T39" fmla="*/ 300 h 438"/>
                  <a:gd name="T40" fmla="*/ 178 w 299"/>
                  <a:gd name="T41" fmla="*/ 264 h 438"/>
                  <a:gd name="T42" fmla="*/ 178 w 299"/>
                  <a:gd name="T43" fmla="*/ 192 h 438"/>
                  <a:gd name="T44" fmla="*/ 263 w 299"/>
                  <a:gd name="T45" fmla="*/ 246 h 438"/>
                  <a:gd name="T46" fmla="*/ 272 w 299"/>
                  <a:gd name="T47" fmla="*/ 250 h 438"/>
                  <a:gd name="T48" fmla="*/ 281 w 299"/>
                  <a:gd name="T49" fmla="*/ 250 h 438"/>
                  <a:gd name="T50" fmla="*/ 290 w 299"/>
                  <a:gd name="T51" fmla="*/ 246 h 438"/>
                  <a:gd name="T52" fmla="*/ 294 w 299"/>
                  <a:gd name="T53" fmla="*/ 241 h 438"/>
                  <a:gd name="T54" fmla="*/ 299 w 299"/>
                  <a:gd name="T55" fmla="*/ 232 h 438"/>
                  <a:gd name="T56" fmla="*/ 299 w 299"/>
                  <a:gd name="T57" fmla="*/ 224 h 438"/>
                  <a:gd name="T58" fmla="*/ 294 w 299"/>
                  <a:gd name="T59" fmla="*/ 215 h 438"/>
                  <a:gd name="T60" fmla="*/ 285 w 299"/>
                  <a:gd name="T61" fmla="*/ 210 h 438"/>
                  <a:gd name="T62" fmla="*/ 178 w 299"/>
                  <a:gd name="T63" fmla="*/ 143 h 438"/>
                  <a:gd name="T64" fmla="*/ 178 w 299"/>
                  <a:gd name="T65" fmla="*/ 0 h 438"/>
                  <a:gd name="T66" fmla="*/ 125 w 299"/>
                  <a:gd name="T67" fmla="*/ 0 h 438"/>
                  <a:gd name="T68" fmla="*/ 125 w 299"/>
                  <a:gd name="T69" fmla="*/ 143 h 438"/>
                  <a:gd name="T70" fmla="*/ 9 w 299"/>
                  <a:gd name="T71" fmla="*/ 210 h 438"/>
                  <a:gd name="T72" fmla="*/ 4 w 299"/>
                  <a:gd name="T73" fmla="*/ 215 h 438"/>
                  <a:gd name="T74" fmla="*/ 0 w 299"/>
                  <a:gd name="T75" fmla="*/ 224 h 438"/>
                  <a:gd name="T76" fmla="*/ 0 w 299"/>
                  <a:gd name="T77" fmla="*/ 232 h 438"/>
                  <a:gd name="T78" fmla="*/ 0 w 299"/>
                  <a:gd name="T79" fmla="*/ 237 h 438"/>
                  <a:gd name="T80" fmla="*/ 4 w 299"/>
                  <a:gd name="T81" fmla="*/ 246 h 438"/>
                  <a:gd name="T82" fmla="*/ 13 w 299"/>
                  <a:gd name="T83" fmla="*/ 250 h 438"/>
                  <a:gd name="T84" fmla="*/ 22 w 299"/>
                  <a:gd name="T85" fmla="*/ 250 h 438"/>
                  <a:gd name="T86" fmla="*/ 31 w 299"/>
                  <a:gd name="T87" fmla="*/ 246 h 438"/>
                  <a:gd name="T88" fmla="*/ 125 w 299"/>
                  <a:gd name="T89" fmla="*/ 197 h 438"/>
                  <a:gd name="T90" fmla="*/ 125 w 299"/>
                  <a:gd name="T91" fmla="*/ 264 h 438"/>
                  <a:gd name="T92" fmla="*/ 53 w 299"/>
                  <a:gd name="T93" fmla="*/ 300 h 438"/>
                  <a:gd name="T94" fmla="*/ 49 w 299"/>
                  <a:gd name="T95" fmla="*/ 304 h 438"/>
                  <a:gd name="T96" fmla="*/ 44 w 299"/>
                  <a:gd name="T97" fmla="*/ 313 h 438"/>
                  <a:gd name="T98" fmla="*/ 44 w 299"/>
                  <a:gd name="T99" fmla="*/ 322 h 438"/>
                  <a:gd name="T100" fmla="*/ 49 w 299"/>
                  <a:gd name="T101" fmla="*/ 326 h 438"/>
                  <a:gd name="T102" fmla="*/ 53 w 299"/>
                  <a:gd name="T103" fmla="*/ 331 h 438"/>
                  <a:gd name="T104" fmla="*/ 62 w 299"/>
                  <a:gd name="T105" fmla="*/ 335 h 438"/>
                  <a:gd name="T106" fmla="*/ 67 w 299"/>
                  <a:gd name="T107" fmla="*/ 335 h 438"/>
                  <a:gd name="T108" fmla="*/ 76 w 299"/>
                  <a:gd name="T109" fmla="*/ 335 h 438"/>
                  <a:gd name="T110" fmla="*/ 125 w 299"/>
                  <a:gd name="T111" fmla="*/ 313 h 43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99" h="438">
                    <a:moveTo>
                      <a:pt x="125" y="313"/>
                    </a:moveTo>
                    <a:lnTo>
                      <a:pt x="125" y="411"/>
                    </a:lnTo>
                    <a:lnTo>
                      <a:pt x="129" y="425"/>
                    </a:lnTo>
                    <a:lnTo>
                      <a:pt x="134" y="429"/>
                    </a:lnTo>
                    <a:lnTo>
                      <a:pt x="143" y="434"/>
                    </a:lnTo>
                    <a:lnTo>
                      <a:pt x="147" y="438"/>
                    </a:lnTo>
                    <a:lnTo>
                      <a:pt x="156" y="434"/>
                    </a:lnTo>
                    <a:lnTo>
                      <a:pt x="165" y="429"/>
                    </a:lnTo>
                    <a:lnTo>
                      <a:pt x="174" y="425"/>
                    </a:lnTo>
                    <a:lnTo>
                      <a:pt x="174" y="411"/>
                    </a:lnTo>
                    <a:lnTo>
                      <a:pt x="174" y="308"/>
                    </a:lnTo>
                    <a:lnTo>
                      <a:pt x="223" y="335"/>
                    </a:lnTo>
                    <a:lnTo>
                      <a:pt x="232" y="340"/>
                    </a:lnTo>
                    <a:lnTo>
                      <a:pt x="241" y="340"/>
                    </a:lnTo>
                    <a:lnTo>
                      <a:pt x="250" y="335"/>
                    </a:lnTo>
                    <a:lnTo>
                      <a:pt x="254" y="331"/>
                    </a:lnTo>
                    <a:lnTo>
                      <a:pt x="254" y="322"/>
                    </a:lnTo>
                    <a:lnTo>
                      <a:pt x="254" y="317"/>
                    </a:lnTo>
                    <a:lnTo>
                      <a:pt x="254" y="308"/>
                    </a:lnTo>
                    <a:lnTo>
                      <a:pt x="245" y="300"/>
                    </a:lnTo>
                    <a:lnTo>
                      <a:pt x="178" y="264"/>
                    </a:lnTo>
                    <a:lnTo>
                      <a:pt x="178" y="192"/>
                    </a:lnTo>
                    <a:lnTo>
                      <a:pt x="263" y="246"/>
                    </a:lnTo>
                    <a:lnTo>
                      <a:pt x="272" y="250"/>
                    </a:lnTo>
                    <a:lnTo>
                      <a:pt x="281" y="250"/>
                    </a:lnTo>
                    <a:lnTo>
                      <a:pt x="290" y="246"/>
                    </a:lnTo>
                    <a:lnTo>
                      <a:pt x="294" y="241"/>
                    </a:lnTo>
                    <a:lnTo>
                      <a:pt x="299" y="232"/>
                    </a:lnTo>
                    <a:lnTo>
                      <a:pt x="299" y="224"/>
                    </a:lnTo>
                    <a:lnTo>
                      <a:pt x="294" y="215"/>
                    </a:lnTo>
                    <a:lnTo>
                      <a:pt x="285" y="210"/>
                    </a:lnTo>
                    <a:lnTo>
                      <a:pt x="178" y="143"/>
                    </a:lnTo>
                    <a:lnTo>
                      <a:pt x="178" y="0"/>
                    </a:lnTo>
                    <a:lnTo>
                      <a:pt x="125" y="0"/>
                    </a:lnTo>
                    <a:lnTo>
                      <a:pt x="125" y="143"/>
                    </a:lnTo>
                    <a:lnTo>
                      <a:pt x="9" y="210"/>
                    </a:lnTo>
                    <a:lnTo>
                      <a:pt x="4" y="215"/>
                    </a:lnTo>
                    <a:lnTo>
                      <a:pt x="0" y="224"/>
                    </a:lnTo>
                    <a:lnTo>
                      <a:pt x="0" y="232"/>
                    </a:lnTo>
                    <a:lnTo>
                      <a:pt x="0" y="237"/>
                    </a:lnTo>
                    <a:lnTo>
                      <a:pt x="4" y="246"/>
                    </a:lnTo>
                    <a:lnTo>
                      <a:pt x="13" y="250"/>
                    </a:lnTo>
                    <a:lnTo>
                      <a:pt x="22" y="250"/>
                    </a:lnTo>
                    <a:lnTo>
                      <a:pt x="31" y="246"/>
                    </a:lnTo>
                    <a:lnTo>
                      <a:pt x="125" y="197"/>
                    </a:lnTo>
                    <a:lnTo>
                      <a:pt x="125" y="264"/>
                    </a:lnTo>
                    <a:lnTo>
                      <a:pt x="53" y="300"/>
                    </a:lnTo>
                    <a:lnTo>
                      <a:pt x="49" y="304"/>
                    </a:lnTo>
                    <a:lnTo>
                      <a:pt x="44" y="313"/>
                    </a:lnTo>
                    <a:lnTo>
                      <a:pt x="44" y="322"/>
                    </a:lnTo>
                    <a:lnTo>
                      <a:pt x="49" y="326"/>
                    </a:lnTo>
                    <a:lnTo>
                      <a:pt x="53" y="331"/>
                    </a:lnTo>
                    <a:lnTo>
                      <a:pt x="62" y="335"/>
                    </a:lnTo>
                    <a:lnTo>
                      <a:pt x="67" y="335"/>
                    </a:lnTo>
                    <a:lnTo>
                      <a:pt x="76" y="335"/>
                    </a:lnTo>
                    <a:lnTo>
                      <a:pt x="125" y="3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0" name="Freeform 32">
                <a:extLst>
                  <a:ext uri="{FF2B5EF4-FFF2-40B4-BE49-F238E27FC236}">
                    <a16:creationId xmlns:a16="http://schemas.microsoft.com/office/drawing/2014/main" id="{95180567-AA65-40DD-8C75-7A6E30945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626"/>
                <a:ext cx="393" cy="272"/>
              </a:xfrm>
              <a:custGeom>
                <a:avLst/>
                <a:gdLst>
                  <a:gd name="T0" fmla="*/ 272 w 393"/>
                  <a:gd name="T1" fmla="*/ 201 h 272"/>
                  <a:gd name="T2" fmla="*/ 357 w 393"/>
                  <a:gd name="T3" fmla="*/ 250 h 272"/>
                  <a:gd name="T4" fmla="*/ 366 w 393"/>
                  <a:gd name="T5" fmla="*/ 254 h 272"/>
                  <a:gd name="T6" fmla="*/ 375 w 393"/>
                  <a:gd name="T7" fmla="*/ 254 h 272"/>
                  <a:gd name="T8" fmla="*/ 384 w 393"/>
                  <a:gd name="T9" fmla="*/ 250 h 272"/>
                  <a:gd name="T10" fmla="*/ 388 w 393"/>
                  <a:gd name="T11" fmla="*/ 241 h 272"/>
                  <a:gd name="T12" fmla="*/ 393 w 393"/>
                  <a:gd name="T13" fmla="*/ 232 h 272"/>
                  <a:gd name="T14" fmla="*/ 393 w 393"/>
                  <a:gd name="T15" fmla="*/ 223 h 272"/>
                  <a:gd name="T16" fmla="*/ 388 w 393"/>
                  <a:gd name="T17" fmla="*/ 214 h 272"/>
                  <a:gd name="T18" fmla="*/ 384 w 393"/>
                  <a:gd name="T19" fmla="*/ 210 h 272"/>
                  <a:gd name="T20" fmla="*/ 295 w 393"/>
                  <a:gd name="T21" fmla="*/ 156 h 272"/>
                  <a:gd name="T22" fmla="*/ 339 w 393"/>
                  <a:gd name="T23" fmla="*/ 129 h 272"/>
                  <a:gd name="T24" fmla="*/ 348 w 393"/>
                  <a:gd name="T25" fmla="*/ 125 h 272"/>
                  <a:gd name="T26" fmla="*/ 353 w 393"/>
                  <a:gd name="T27" fmla="*/ 116 h 272"/>
                  <a:gd name="T28" fmla="*/ 353 w 393"/>
                  <a:gd name="T29" fmla="*/ 107 h 272"/>
                  <a:gd name="T30" fmla="*/ 353 w 393"/>
                  <a:gd name="T31" fmla="*/ 98 h 272"/>
                  <a:gd name="T32" fmla="*/ 344 w 393"/>
                  <a:gd name="T33" fmla="*/ 94 h 272"/>
                  <a:gd name="T34" fmla="*/ 339 w 393"/>
                  <a:gd name="T35" fmla="*/ 89 h 272"/>
                  <a:gd name="T36" fmla="*/ 330 w 393"/>
                  <a:gd name="T37" fmla="*/ 89 h 272"/>
                  <a:gd name="T38" fmla="*/ 321 w 393"/>
                  <a:gd name="T39" fmla="*/ 89 h 272"/>
                  <a:gd name="T40" fmla="*/ 254 w 393"/>
                  <a:gd name="T41" fmla="*/ 129 h 272"/>
                  <a:gd name="T42" fmla="*/ 196 w 393"/>
                  <a:gd name="T43" fmla="*/ 94 h 272"/>
                  <a:gd name="T44" fmla="*/ 281 w 393"/>
                  <a:gd name="T45" fmla="*/ 49 h 272"/>
                  <a:gd name="T46" fmla="*/ 290 w 393"/>
                  <a:gd name="T47" fmla="*/ 40 h 272"/>
                  <a:gd name="T48" fmla="*/ 295 w 393"/>
                  <a:gd name="T49" fmla="*/ 31 h 272"/>
                  <a:gd name="T50" fmla="*/ 295 w 393"/>
                  <a:gd name="T51" fmla="*/ 26 h 272"/>
                  <a:gd name="T52" fmla="*/ 295 w 393"/>
                  <a:gd name="T53" fmla="*/ 18 h 272"/>
                  <a:gd name="T54" fmla="*/ 290 w 393"/>
                  <a:gd name="T55" fmla="*/ 9 h 272"/>
                  <a:gd name="T56" fmla="*/ 281 w 393"/>
                  <a:gd name="T57" fmla="*/ 4 h 272"/>
                  <a:gd name="T58" fmla="*/ 272 w 393"/>
                  <a:gd name="T59" fmla="*/ 4 h 272"/>
                  <a:gd name="T60" fmla="*/ 263 w 393"/>
                  <a:gd name="T61" fmla="*/ 9 h 272"/>
                  <a:gd name="T62" fmla="*/ 152 w 393"/>
                  <a:gd name="T63" fmla="*/ 71 h 272"/>
                  <a:gd name="T64" fmla="*/ 27 w 393"/>
                  <a:gd name="T65" fmla="*/ 0 h 272"/>
                  <a:gd name="T66" fmla="*/ 0 w 393"/>
                  <a:gd name="T67" fmla="*/ 44 h 272"/>
                  <a:gd name="T68" fmla="*/ 125 w 393"/>
                  <a:gd name="T69" fmla="*/ 116 h 272"/>
                  <a:gd name="T70" fmla="*/ 125 w 393"/>
                  <a:gd name="T71" fmla="*/ 250 h 272"/>
                  <a:gd name="T72" fmla="*/ 125 w 393"/>
                  <a:gd name="T73" fmla="*/ 259 h 272"/>
                  <a:gd name="T74" fmla="*/ 129 w 393"/>
                  <a:gd name="T75" fmla="*/ 263 h 272"/>
                  <a:gd name="T76" fmla="*/ 138 w 393"/>
                  <a:gd name="T77" fmla="*/ 268 h 272"/>
                  <a:gd name="T78" fmla="*/ 143 w 393"/>
                  <a:gd name="T79" fmla="*/ 272 h 272"/>
                  <a:gd name="T80" fmla="*/ 152 w 393"/>
                  <a:gd name="T81" fmla="*/ 272 h 272"/>
                  <a:gd name="T82" fmla="*/ 161 w 393"/>
                  <a:gd name="T83" fmla="*/ 268 h 272"/>
                  <a:gd name="T84" fmla="*/ 165 w 393"/>
                  <a:gd name="T85" fmla="*/ 259 h 272"/>
                  <a:gd name="T86" fmla="*/ 165 w 393"/>
                  <a:gd name="T87" fmla="*/ 250 h 272"/>
                  <a:gd name="T88" fmla="*/ 170 w 393"/>
                  <a:gd name="T89" fmla="*/ 143 h 272"/>
                  <a:gd name="T90" fmla="*/ 228 w 393"/>
                  <a:gd name="T91" fmla="*/ 178 h 272"/>
                  <a:gd name="T92" fmla="*/ 223 w 393"/>
                  <a:gd name="T93" fmla="*/ 254 h 272"/>
                  <a:gd name="T94" fmla="*/ 228 w 393"/>
                  <a:gd name="T95" fmla="*/ 263 h 272"/>
                  <a:gd name="T96" fmla="*/ 232 w 393"/>
                  <a:gd name="T97" fmla="*/ 268 h 272"/>
                  <a:gd name="T98" fmla="*/ 237 w 393"/>
                  <a:gd name="T99" fmla="*/ 272 h 272"/>
                  <a:gd name="T100" fmla="*/ 245 w 393"/>
                  <a:gd name="T101" fmla="*/ 272 h 272"/>
                  <a:gd name="T102" fmla="*/ 254 w 393"/>
                  <a:gd name="T103" fmla="*/ 272 h 272"/>
                  <a:gd name="T104" fmla="*/ 259 w 393"/>
                  <a:gd name="T105" fmla="*/ 268 h 272"/>
                  <a:gd name="T106" fmla="*/ 263 w 393"/>
                  <a:gd name="T107" fmla="*/ 263 h 272"/>
                  <a:gd name="T108" fmla="*/ 268 w 393"/>
                  <a:gd name="T109" fmla="*/ 254 h 272"/>
                  <a:gd name="T110" fmla="*/ 272 w 393"/>
                  <a:gd name="T111" fmla="*/ 201 h 27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2">
                    <a:moveTo>
                      <a:pt x="272" y="201"/>
                    </a:moveTo>
                    <a:lnTo>
                      <a:pt x="357" y="250"/>
                    </a:lnTo>
                    <a:lnTo>
                      <a:pt x="366" y="254"/>
                    </a:lnTo>
                    <a:lnTo>
                      <a:pt x="375" y="254"/>
                    </a:lnTo>
                    <a:lnTo>
                      <a:pt x="384" y="250"/>
                    </a:lnTo>
                    <a:lnTo>
                      <a:pt x="388" y="241"/>
                    </a:lnTo>
                    <a:lnTo>
                      <a:pt x="393" y="232"/>
                    </a:lnTo>
                    <a:lnTo>
                      <a:pt x="393" y="223"/>
                    </a:lnTo>
                    <a:lnTo>
                      <a:pt x="388" y="214"/>
                    </a:lnTo>
                    <a:lnTo>
                      <a:pt x="384" y="210"/>
                    </a:lnTo>
                    <a:lnTo>
                      <a:pt x="295" y="156"/>
                    </a:lnTo>
                    <a:lnTo>
                      <a:pt x="339" y="129"/>
                    </a:lnTo>
                    <a:lnTo>
                      <a:pt x="348" y="125"/>
                    </a:lnTo>
                    <a:lnTo>
                      <a:pt x="353" y="116"/>
                    </a:lnTo>
                    <a:lnTo>
                      <a:pt x="353" y="107"/>
                    </a:lnTo>
                    <a:lnTo>
                      <a:pt x="353" y="98"/>
                    </a:lnTo>
                    <a:lnTo>
                      <a:pt x="344" y="94"/>
                    </a:lnTo>
                    <a:lnTo>
                      <a:pt x="339" y="89"/>
                    </a:lnTo>
                    <a:lnTo>
                      <a:pt x="330" y="89"/>
                    </a:lnTo>
                    <a:lnTo>
                      <a:pt x="321" y="89"/>
                    </a:lnTo>
                    <a:lnTo>
                      <a:pt x="254" y="129"/>
                    </a:lnTo>
                    <a:lnTo>
                      <a:pt x="196" y="94"/>
                    </a:lnTo>
                    <a:lnTo>
                      <a:pt x="281" y="49"/>
                    </a:lnTo>
                    <a:lnTo>
                      <a:pt x="290" y="40"/>
                    </a:lnTo>
                    <a:lnTo>
                      <a:pt x="295" y="31"/>
                    </a:lnTo>
                    <a:lnTo>
                      <a:pt x="295" y="26"/>
                    </a:lnTo>
                    <a:lnTo>
                      <a:pt x="295" y="18"/>
                    </a:lnTo>
                    <a:lnTo>
                      <a:pt x="290" y="9"/>
                    </a:lnTo>
                    <a:lnTo>
                      <a:pt x="281" y="4"/>
                    </a:lnTo>
                    <a:lnTo>
                      <a:pt x="272" y="4"/>
                    </a:lnTo>
                    <a:lnTo>
                      <a:pt x="263" y="9"/>
                    </a:lnTo>
                    <a:lnTo>
                      <a:pt x="152" y="71"/>
                    </a:lnTo>
                    <a:lnTo>
                      <a:pt x="27" y="0"/>
                    </a:lnTo>
                    <a:lnTo>
                      <a:pt x="0" y="44"/>
                    </a:lnTo>
                    <a:lnTo>
                      <a:pt x="125" y="116"/>
                    </a:lnTo>
                    <a:lnTo>
                      <a:pt x="125" y="250"/>
                    </a:lnTo>
                    <a:lnTo>
                      <a:pt x="125" y="259"/>
                    </a:lnTo>
                    <a:lnTo>
                      <a:pt x="129" y="263"/>
                    </a:lnTo>
                    <a:lnTo>
                      <a:pt x="138" y="268"/>
                    </a:lnTo>
                    <a:lnTo>
                      <a:pt x="143" y="272"/>
                    </a:lnTo>
                    <a:lnTo>
                      <a:pt x="152" y="272"/>
                    </a:lnTo>
                    <a:lnTo>
                      <a:pt x="161" y="268"/>
                    </a:lnTo>
                    <a:lnTo>
                      <a:pt x="165" y="259"/>
                    </a:lnTo>
                    <a:lnTo>
                      <a:pt x="165" y="250"/>
                    </a:lnTo>
                    <a:lnTo>
                      <a:pt x="170" y="143"/>
                    </a:lnTo>
                    <a:lnTo>
                      <a:pt x="228" y="178"/>
                    </a:lnTo>
                    <a:lnTo>
                      <a:pt x="223" y="254"/>
                    </a:lnTo>
                    <a:lnTo>
                      <a:pt x="228" y="263"/>
                    </a:lnTo>
                    <a:lnTo>
                      <a:pt x="232" y="268"/>
                    </a:lnTo>
                    <a:lnTo>
                      <a:pt x="237" y="272"/>
                    </a:lnTo>
                    <a:lnTo>
                      <a:pt x="245" y="272"/>
                    </a:lnTo>
                    <a:lnTo>
                      <a:pt x="254" y="272"/>
                    </a:lnTo>
                    <a:lnTo>
                      <a:pt x="259" y="268"/>
                    </a:lnTo>
                    <a:lnTo>
                      <a:pt x="263" y="263"/>
                    </a:lnTo>
                    <a:lnTo>
                      <a:pt x="268" y="254"/>
                    </a:lnTo>
                    <a:lnTo>
                      <a:pt x="272" y="2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1" name="Freeform 33">
                <a:extLst>
                  <a:ext uri="{FF2B5EF4-FFF2-40B4-BE49-F238E27FC236}">
                    <a16:creationId xmlns:a16="http://schemas.microsoft.com/office/drawing/2014/main" id="{52166FDF-548C-4D8F-8995-777E68B6A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" y="393"/>
                <a:ext cx="393" cy="277"/>
              </a:xfrm>
              <a:custGeom>
                <a:avLst/>
                <a:gdLst>
                  <a:gd name="T0" fmla="*/ 295 w 393"/>
                  <a:gd name="T1" fmla="*/ 121 h 277"/>
                  <a:gd name="T2" fmla="*/ 384 w 393"/>
                  <a:gd name="T3" fmla="*/ 72 h 277"/>
                  <a:gd name="T4" fmla="*/ 393 w 393"/>
                  <a:gd name="T5" fmla="*/ 63 h 277"/>
                  <a:gd name="T6" fmla="*/ 393 w 393"/>
                  <a:gd name="T7" fmla="*/ 54 h 277"/>
                  <a:gd name="T8" fmla="*/ 393 w 393"/>
                  <a:gd name="T9" fmla="*/ 49 h 277"/>
                  <a:gd name="T10" fmla="*/ 393 w 393"/>
                  <a:gd name="T11" fmla="*/ 40 h 277"/>
                  <a:gd name="T12" fmla="*/ 384 w 393"/>
                  <a:gd name="T13" fmla="*/ 31 h 277"/>
                  <a:gd name="T14" fmla="*/ 379 w 393"/>
                  <a:gd name="T15" fmla="*/ 27 h 277"/>
                  <a:gd name="T16" fmla="*/ 370 w 393"/>
                  <a:gd name="T17" fmla="*/ 27 h 277"/>
                  <a:gd name="T18" fmla="*/ 357 w 393"/>
                  <a:gd name="T19" fmla="*/ 27 h 277"/>
                  <a:gd name="T20" fmla="*/ 268 w 393"/>
                  <a:gd name="T21" fmla="*/ 81 h 277"/>
                  <a:gd name="T22" fmla="*/ 268 w 393"/>
                  <a:gd name="T23" fmla="*/ 27 h 277"/>
                  <a:gd name="T24" fmla="*/ 268 w 393"/>
                  <a:gd name="T25" fmla="*/ 14 h 277"/>
                  <a:gd name="T26" fmla="*/ 263 w 393"/>
                  <a:gd name="T27" fmla="*/ 9 h 277"/>
                  <a:gd name="T28" fmla="*/ 254 w 393"/>
                  <a:gd name="T29" fmla="*/ 5 h 277"/>
                  <a:gd name="T30" fmla="*/ 250 w 393"/>
                  <a:gd name="T31" fmla="*/ 0 h 277"/>
                  <a:gd name="T32" fmla="*/ 241 w 393"/>
                  <a:gd name="T33" fmla="*/ 5 h 277"/>
                  <a:gd name="T34" fmla="*/ 232 w 393"/>
                  <a:gd name="T35" fmla="*/ 5 h 277"/>
                  <a:gd name="T36" fmla="*/ 228 w 393"/>
                  <a:gd name="T37" fmla="*/ 14 h 277"/>
                  <a:gd name="T38" fmla="*/ 228 w 393"/>
                  <a:gd name="T39" fmla="*/ 23 h 277"/>
                  <a:gd name="T40" fmla="*/ 228 w 393"/>
                  <a:gd name="T41" fmla="*/ 99 h 277"/>
                  <a:gd name="T42" fmla="*/ 170 w 393"/>
                  <a:gd name="T43" fmla="*/ 134 h 277"/>
                  <a:gd name="T44" fmla="*/ 170 w 393"/>
                  <a:gd name="T45" fmla="*/ 36 h 277"/>
                  <a:gd name="T46" fmla="*/ 170 w 393"/>
                  <a:gd name="T47" fmla="*/ 27 h 277"/>
                  <a:gd name="T48" fmla="*/ 165 w 393"/>
                  <a:gd name="T49" fmla="*/ 18 h 277"/>
                  <a:gd name="T50" fmla="*/ 156 w 393"/>
                  <a:gd name="T51" fmla="*/ 14 h 277"/>
                  <a:gd name="T52" fmla="*/ 147 w 393"/>
                  <a:gd name="T53" fmla="*/ 9 h 277"/>
                  <a:gd name="T54" fmla="*/ 138 w 393"/>
                  <a:gd name="T55" fmla="*/ 9 h 277"/>
                  <a:gd name="T56" fmla="*/ 134 w 393"/>
                  <a:gd name="T57" fmla="*/ 14 h 277"/>
                  <a:gd name="T58" fmla="*/ 129 w 393"/>
                  <a:gd name="T59" fmla="*/ 23 h 277"/>
                  <a:gd name="T60" fmla="*/ 125 w 393"/>
                  <a:gd name="T61" fmla="*/ 31 h 277"/>
                  <a:gd name="T62" fmla="*/ 125 w 393"/>
                  <a:gd name="T63" fmla="*/ 161 h 277"/>
                  <a:gd name="T64" fmla="*/ 0 w 393"/>
                  <a:gd name="T65" fmla="*/ 233 h 277"/>
                  <a:gd name="T66" fmla="*/ 27 w 393"/>
                  <a:gd name="T67" fmla="*/ 277 h 277"/>
                  <a:gd name="T68" fmla="*/ 152 w 393"/>
                  <a:gd name="T69" fmla="*/ 206 h 277"/>
                  <a:gd name="T70" fmla="*/ 268 w 393"/>
                  <a:gd name="T71" fmla="*/ 273 h 277"/>
                  <a:gd name="T72" fmla="*/ 272 w 393"/>
                  <a:gd name="T73" fmla="*/ 277 h 277"/>
                  <a:gd name="T74" fmla="*/ 281 w 393"/>
                  <a:gd name="T75" fmla="*/ 277 h 277"/>
                  <a:gd name="T76" fmla="*/ 290 w 393"/>
                  <a:gd name="T77" fmla="*/ 273 h 277"/>
                  <a:gd name="T78" fmla="*/ 295 w 393"/>
                  <a:gd name="T79" fmla="*/ 268 h 277"/>
                  <a:gd name="T80" fmla="*/ 299 w 393"/>
                  <a:gd name="T81" fmla="*/ 259 h 277"/>
                  <a:gd name="T82" fmla="*/ 299 w 393"/>
                  <a:gd name="T83" fmla="*/ 251 h 277"/>
                  <a:gd name="T84" fmla="*/ 295 w 393"/>
                  <a:gd name="T85" fmla="*/ 242 h 277"/>
                  <a:gd name="T86" fmla="*/ 286 w 393"/>
                  <a:gd name="T87" fmla="*/ 237 h 277"/>
                  <a:gd name="T88" fmla="*/ 196 w 393"/>
                  <a:gd name="T89" fmla="*/ 179 h 277"/>
                  <a:gd name="T90" fmla="*/ 254 w 393"/>
                  <a:gd name="T91" fmla="*/ 148 h 277"/>
                  <a:gd name="T92" fmla="*/ 321 w 393"/>
                  <a:gd name="T93" fmla="*/ 188 h 277"/>
                  <a:gd name="T94" fmla="*/ 330 w 393"/>
                  <a:gd name="T95" fmla="*/ 192 h 277"/>
                  <a:gd name="T96" fmla="*/ 335 w 393"/>
                  <a:gd name="T97" fmla="*/ 192 h 277"/>
                  <a:gd name="T98" fmla="*/ 344 w 393"/>
                  <a:gd name="T99" fmla="*/ 188 h 277"/>
                  <a:gd name="T100" fmla="*/ 348 w 393"/>
                  <a:gd name="T101" fmla="*/ 179 h 277"/>
                  <a:gd name="T102" fmla="*/ 348 w 393"/>
                  <a:gd name="T103" fmla="*/ 175 h 277"/>
                  <a:gd name="T104" fmla="*/ 348 w 393"/>
                  <a:gd name="T105" fmla="*/ 166 h 277"/>
                  <a:gd name="T106" fmla="*/ 348 w 393"/>
                  <a:gd name="T107" fmla="*/ 157 h 277"/>
                  <a:gd name="T108" fmla="*/ 339 w 393"/>
                  <a:gd name="T109" fmla="*/ 152 h 277"/>
                  <a:gd name="T110" fmla="*/ 295 w 393"/>
                  <a:gd name="T111" fmla="*/ 121 h 27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3" h="277">
                    <a:moveTo>
                      <a:pt x="295" y="121"/>
                    </a:moveTo>
                    <a:lnTo>
                      <a:pt x="384" y="72"/>
                    </a:lnTo>
                    <a:lnTo>
                      <a:pt x="393" y="63"/>
                    </a:lnTo>
                    <a:lnTo>
                      <a:pt x="393" y="54"/>
                    </a:lnTo>
                    <a:lnTo>
                      <a:pt x="393" y="49"/>
                    </a:lnTo>
                    <a:lnTo>
                      <a:pt x="393" y="40"/>
                    </a:lnTo>
                    <a:lnTo>
                      <a:pt x="384" y="31"/>
                    </a:lnTo>
                    <a:lnTo>
                      <a:pt x="379" y="27"/>
                    </a:lnTo>
                    <a:lnTo>
                      <a:pt x="370" y="27"/>
                    </a:lnTo>
                    <a:lnTo>
                      <a:pt x="357" y="27"/>
                    </a:lnTo>
                    <a:lnTo>
                      <a:pt x="268" y="81"/>
                    </a:lnTo>
                    <a:lnTo>
                      <a:pt x="268" y="27"/>
                    </a:lnTo>
                    <a:lnTo>
                      <a:pt x="268" y="14"/>
                    </a:lnTo>
                    <a:lnTo>
                      <a:pt x="263" y="9"/>
                    </a:lnTo>
                    <a:lnTo>
                      <a:pt x="254" y="5"/>
                    </a:lnTo>
                    <a:lnTo>
                      <a:pt x="250" y="0"/>
                    </a:lnTo>
                    <a:lnTo>
                      <a:pt x="241" y="5"/>
                    </a:lnTo>
                    <a:lnTo>
                      <a:pt x="232" y="5"/>
                    </a:lnTo>
                    <a:lnTo>
                      <a:pt x="228" y="14"/>
                    </a:lnTo>
                    <a:lnTo>
                      <a:pt x="228" y="23"/>
                    </a:lnTo>
                    <a:lnTo>
                      <a:pt x="228" y="99"/>
                    </a:lnTo>
                    <a:lnTo>
                      <a:pt x="170" y="134"/>
                    </a:lnTo>
                    <a:lnTo>
                      <a:pt x="170" y="36"/>
                    </a:lnTo>
                    <a:lnTo>
                      <a:pt x="170" y="27"/>
                    </a:lnTo>
                    <a:lnTo>
                      <a:pt x="165" y="18"/>
                    </a:lnTo>
                    <a:lnTo>
                      <a:pt x="156" y="14"/>
                    </a:lnTo>
                    <a:lnTo>
                      <a:pt x="147" y="9"/>
                    </a:lnTo>
                    <a:lnTo>
                      <a:pt x="138" y="9"/>
                    </a:lnTo>
                    <a:lnTo>
                      <a:pt x="134" y="14"/>
                    </a:lnTo>
                    <a:lnTo>
                      <a:pt x="129" y="23"/>
                    </a:lnTo>
                    <a:lnTo>
                      <a:pt x="125" y="31"/>
                    </a:lnTo>
                    <a:lnTo>
                      <a:pt x="125" y="161"/>
                    </a:lnTo>
                    <a:lnTo>
                      <a:pt x="0" y="233"/>
                    </a:lnTo>
                    <a:lnTo>
                      <a:pt x="27" y="277"/>
                    </a:lnTo>
                    <a:lnTo>
                      <a:pt x="152" y="206"/>
                    </a:lnTo>
                    <a:lnTo>
                      <a:pt x="268" y="273"/>
                    </a:lnTo>
                    <a:lnTo>
                      <a:pt x="272" y="277"/>
                    </a:lnTo>
                    <a:lnTo>
                      <a:pt x="281" y="277"/>
                    </a:lnTo>
                    <a:lnTo>
                      <a:pt x="290" y="273"/>
                    </a:lnTo>
                    <a:lnTo>
                      <a:pt x="295" y="268"/>
                    </a:lnTo>
                    <a:lnTo>
                      <a:pt x="299" y="259"/>
                    </a:lnTo>
                    <a:lnTo>
                      <a:pt x="299" y="251"/>
                    </a:lnTo>
                    <a:lnTo>
                      <a:pt x="295" y="242"/>
                    </a:lnTo>
                    <a:lnTo>
                      <a:pt x="286" y="237"/>
                    </a:lnTo>
                    <a:lnTo>
                      <a:pt x="196" y="179"/>
                    </a:lnTo>
                    <a:lnTo>
                      <a:pt x="254" y="148"/>
                    </a:lnTo>
                    <a:lnTo>
                      <a:pt x="321" y="188"/>
                    </a:lnTo>
                    <a:lnTo>
                      <a:pt x="330" y="192"/>
                    </a:lnTo>
                    <a:lnTo>
                      <a:pt x="335" y="192"/>
                    </a:lnTo>
                    <a:lnTo>
                      <a:pt x="344" y="188"/>
                    </a:lnTo>
                    <a:lnTo>
                      <a:pt x="348" y="179"/>
                    </a:lnTo>
                    <a:lnTo>
                      <a:pt x="348" y="175"/>
                    </a:lnTo>
                    <a:lnTo>
                      <a:pt x="348" y="166"/>
                    </a:lnTo>
                    <a:lnTo>
                      <a:pt x="348" y="157"/>
                    </a:lnTo>
                    <a:lnTo>
                      <a:pt x="339" y="152"/>
                    </a:lnTo>
                    <a:lnTo>
                      <a:pt x="295" y="12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2" name="Freeform 34">
                <a:extLst>
                  <a:ext uri="{FF2B5EF4-FFF2-40B4-BE49-F238E27FC236}">
                    <a16:creationId xmlns:a16="http://schemas.microsoft.com/office/drawing/2014/main" id="{A6B5A4D1-28B0-4918-937F-11456A312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536"/>
                <a:ext cx="263" cy="228"/>
              </a:xfrm>
              <a:custGeom>
                <a:avLst/>
                <a:gdLst>
                  <a:gd name="T0" fmla="*/ 0 w 263"/>
                  <a:gd name="T1" fmla="*/ 116 h 228"/>
                  <a:gd name="T2" fmla="*/ 49 w 263"/>
                  <a:gd name="T3" fmla="*/ 67 h 228"/>
                  <a:gd name="T4" fmla="*/ 67 w 263"/>
                  <a:gd name="T5" fmla="*/ 0 h 228"/>
                  <a:gd name="T6" fmla="*/ 134 w 263"/>
                  <a:gd name="T7" fmla="*/ 23 h 228"/>
                  <a:gd name="T8" fmla="*/ 201 w 263"/>
                  <a:gd name="T9" fmla="*/ 0 h 228"/>
                  <a:gd name="T10" fmla="*/ 214 w 263"/>
                  <a:gd name="T11" fmla="*/ 67 h 228"/>
                  <a:gd name="T12" fmla="*/ 263 w 263"/>
                  <a:gd name="T13" fmla="*/ 116 h 228"/>
                  <a:gd name="T14" fmla="*/ 214 w 263"/>
                  <a:gd name="T15" fmla="*/ 161 h 228"/>
                  <a:gd name="T16" fmla="*/ 201 w 263"/>
                  <a:gd name="T17" fmla="*/ 228 h 228"/>
                  <a:gd name="T18" fmla="*/ 134 w 263"/>
                  <a:gd name="T19" fmla="*/ 210 h 228"/>
                  <a:gd name="T20" fmla="*/ 67 w 263"/>
                  <a:gd name="T21" fmla="*/ 228 h 228"/>
                  <a:gd name="T22" fmla="*/ 49 w 263"/>
                  <a:gd name="T23" fmla="*/ 161 h 228"/>
                  <a:gd name="T24" fmla="*/ 0 w 263"/>
                  <a:gd name="T25" fmla="*/ 116 h 2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3" h="228">
                    <a:moveTo>
                      <a:pt x="0" y="116"/>
                    </a:moveTo>
                    <a:lnTo>
                      <a:pt x="49" y="67"/>
                    </a:lnTo>
                    <a:lnTo>
                      <a:pt x="67" y="0"/>
                    </a:lnTo>
                    <a:lnTo>
                      <a:pt x="134" y="23"/>
                    </a:lnTo>
                    <a:lnTo>
                      <a:pt x="201" y="0"/>
                    </a:lnTo>
                    <a:lnTo>
                      <a:pt x="214" y="67"/>
                    </a:lnTo>
                    <a:lnTo>
                      <a:pt x="263" y="116"/>
                    </a:lnTo>
                    <a:lnTo>
                      <a:pt x="214" y="161"/>
                    </a:lnTo>
                    <a:lnTo>
                      <a:pt x="201" y="228"/>
                    </a:lnTo>
                    <a:lnTo>
                      <a:pt x="134" y="210"/>
                    </a:lnTo>
                    <a:lnTo>
                      <a:pt x="67" y="228"/>
                    </a:lnTo>
                    <a:lnTo>
                      <a:pt x="49" y="161"/>
                    </a:lnTo>
                    <a:lnTo>
                      <a:pt x="0" y="1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4C7FF"/>
                  </a:gs>
                  <a:gs pos="100000">
                    <a:srgbClr val="0099FF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464" name="Rectangle 35">
              <a:extLst>
                <a:ext uri="{FF2B5EF4-FFF2-40B4-BE49-F238E27FC236}">
                  <a16:creationId xmlns:a16="http://schemas.microsoft.com/office/drawing/2014/main" id="{CD9FF084-1323-43D9-8678-20852218B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" y="1296"/>
              <a:ext cx="3797" cy="4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 typeface="Wingdings" panose="05000000000000000000" pitchFamily="2" charset="2"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III.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Người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Hiệu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trưởng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Hạnh</a:t>
              </a:r>
              <a:r>
                <a:rPr lang="en-US" altLang="en-US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phúc</a:t>
              </a:r>
              <a:endParaRPr lang="en-US" altLang="en-US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65" name="Line 36">
              <a:extLst>
                <a:ext uri="{FF2B5EF4-FFF2-40B4-BE49-F238E27FC236}">
                  <a16:creationId xmlns:a16="http://schemas.microsoft.com/office/drawing/2014/main" id="{75EE3DED-BC6E-40F5-920B-E798CCFE7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584"/>
              <a:ext cx="2064" cy="0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8" name="Picture 57" descr="Logo&#10;&#10;Description automatically generated">
            <a:extLst>
              <a:ext uri="{FF2B5EF4-FFF2-40B4-BE49-F238E27FC236}">
                <a16:creationId xmlns:a16="http://schemas.microsoft.com/office/drawing/2014/main" id="{30F89A99-E819-4D04-B77B-AC69F8CA7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B7F99AEB-15ED-49DA-8B86-461AABD2D7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74F77-270B-4732-AC58-BD484D9B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793" y="732078"/>
            <a:ext cx="9516230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HOẠT ĐỘNG XÂY DỰNG THHP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DCC3B6-74E7-4EEB-825A-98A7D979415F}"/>
              </a:ext>
            </a:extLst>
          </p:cNvPr>
          <p:cNvSpPr txBox="1"/>
          <p:nvPr/>
        </p:nvSpPr>
        <p:spPr>
          <a:xfrm>
            <a:off x="1367793" y="2334827"/>
            <a:ext cx="9516229" cy="298543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THHP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3-5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THHP?</a:t>
            </a:r>
          </a:p>
          <a:p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XD THHP</a:t>
            </a:r>
          </a:p>
          <a:p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1096DFF-ACFE-4CF1-84A8-7DC4B1849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F932BA6B-65C2-4700-8989-A45A1E5591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4" y="6139390"/>
            <a:ext cx="1745720" cy="7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522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B97C7116-D229-45CB-BF6F-287E1B2E39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5309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THHP </a:t>
            </a:r>
            <a:b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…… (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202.. – 202…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385FC7A-F90E-4394-8213-171E72BDE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848754"/>
              </p:ext>
            </p:extLst>
          </p:nvPr>
        </p:nvGraphicFramePr>
        <p:xfrm>
          <a:off x="1" y="923636"/>
          <a:ext cx="12191999" cy="5966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6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7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5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97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21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59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Mục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(từ… đến…)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phụ trách/phối hợp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 kiện CSVC/tài chính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Mục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sóc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sức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khỏe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HS, GV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6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 XD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CLB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thao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,….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lý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1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3.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Cải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chờ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GV,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chơi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sắm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cụ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thao</a:t>
                      </a:r>
                      <a:r>
                        <a:rPr lang="en-US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….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642898"/>
                  </a:ext>
                </a:extLst>
              </a:tr>
              <a:tr h="3851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Mục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Nâng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dạy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GD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PC,NL HS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5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XD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phúc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58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hạnh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phúc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7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9ACC918-0973-4328-83DF-B9481593B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CB89CF38-FB0E-4379-86D3-A534B0B439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4" y="6139390"/>
            <a:ext cx="1745720" cy="71861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ED5FC92-126B-4557-9533-49B824CDB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9220200" cy="10668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THHP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18A5D-E7A4-4AB4-9906-153CFC591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Company Logo</a:t>
            </a:r>
          </a:p>
        </p:txBody>
      </p:sp>
      <p:pic>
        <p:nvPicPr>
          <p:cNvPr id="6" name="Diagram 5">
            <a:extLst>
              <a:ext uri="{FF2B5EF4-FFF2-40B4-BE49-F238E27FC236}">
                <a16:creationId xmlns:a16="http://schemas.microsoft.com/office/drawing/2014/main" id="{4A6E1EE7-1E90-4CE5-8FF4-AF6F2133E03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799"/>
            <a:ext cx="9220199" cy="508371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1FD6A0A-7DC9-4A8D-92CB-E187F04DA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7BE8C649-B7F7-4ED9-BA33-9880CF96E9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4" y="6139390"/>
            <a:ext cx="1745720" cy="71861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C7ED58-4EE5-4A6A-9BA3-7DD9DA834EDA}"/>
              </a:ext>
            </a:extLst>
          </p:cNvPr>
          <p:cNvSpPr txBox="1"/>
          <p:nvPr/>
        </p:nvSpPr>
        <p:spPr>
          <a:xfrm>
            <a:off x="1597893" y="349982"/>
            <a:ext cx="9901380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spc="113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Thấu</a:t>
            </a:r>
            <a:r>
              <a:rPr lang="en-US" sz="3600" b="1" spc="11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13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spc="11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13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spc="11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13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600" b="1" spc="11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113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3600" b="1" spc="11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THHP</a:t>
            </a:r>
          </a:p>
        </p:txBody>
      </p:sp>
      <p:sp>
        <p:nvSpPr>
          <p:cNvPr id="51202" name="AutoShape 4">
            <a:extLst>
              <a:ext uri="{FF2B5EF4-FFF2-40B4-BE49-F238E27FC236}">
                <a16:creationId xmlns:a16="http://schemas.microsoft.com/office/drawing/2014/main" id="{E9E18A65-4327-4843-867A-139A11B5EDE5}"/>
              </a:ext>
            </a:extLst>
          </p:cNvPr>
          <p:cNvSpPr>
            <a:spLocks/>
          </p:cNvSpPr>
          <p:nvPr/>
        </p:nvSpPr>
        <p:spPr bwMode="auto">
          <a:xfrm rot="2700000">
            <a:off x="4504531" y="3499644"/>
            <a:ext cx="2109788" cy="1473200"/>
          </a:xfrm>
          <a:custGeom>
            <a:avLst/>
            <a:gdLst>
              <a:gd name="T0" fmla="*/ 2147483646 w 21600"/>
              <a:gd name="T1" fmla="*/ 2147483646 h 19708"/>
              <a:gd name="T2" fmla="*/ 2147483646 w 21600"/>
              <a:gd name="T3" fmla="*/ 2147483646 h 19708"/>
              <a:gd name="T4" fmla="*/ 2147483646 w 21600"/>
              <a:gd name="T5" fmla="*/ 2147483646 h 19708"/>
              <a:gd name="T6" fmla="*/ 2147483646 w 21600"/>
              <a:gd name="T7" fmla="*/ 2147483646 h 197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19708">
                <a:moveTo>
                  <a:pt x="10714" y="0"/>
                </a:moveTo>
                <a:lnTo>
                  <a:pt x="0" y="14015"/>
                </a:lnTo>
                <a:cubicBezTo>
                  <a:pt x="6033" y="21595"/>
                  <a:pt x="15559" y="21600"/>
                  <a:pt x="21600" y="14065"/>
                </a:cubicBezTo>
                <a:lnTo>
                  <a:pt x="10714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51203" name="AutoShape 6">
            <a:extLst>
              <a:ext uri="{FF2B5EF4-FFF2-40B4-BE49-F238E27FC236}">
                <a16:creationId xmlns:a16="http://schemas.microsoft.com/office/drawing/2014/main" id="{A5FCBB10-E8B2-4A84-A67B-4D595EE918FF}"/>
              </a:ext>
            </a:extLst>
          </p:cNvPr>
          <p:cNvSpPr>
            <a:spLocks/>
          </p:cNvSpPr>
          <p:nvPr/>
        </p:nvSpPr>
        <p:spPr bwMode="auto">
          <a:xfrm rot="13500000" flipH="1">
            <a:off x="5616575" y="2406651"/>
            <a:ext cx="2108200" cy="1471613"/>
          </a:xfrm>
          <a:custGeom>
            <a:avLst/>
            <a:gdLst>
              <a:gd name="T0" fmla="*/ 2147483646 w 21600"/>
              <a:gd name="T1" fmla="*/ 2147483646 h 19708"/>
              <a:gd name="T2" fmla="*/ 2147483646 w 21600"/>
              <a:gd name="T3" fmla="*/ 2147483646 h 19708"/>
              <a:gd name="T4" fmla="*/ 2147483646 w 21600"/>
              <a:gd name="T5" fmla="*/ 2147483646 h 19708"/>
              <a:gd name="T6" fmla="*/ 2147483646 w 21600"/>
              <a:gd name="T7" fmla="*/ 2147483646 h 197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19708">
                <a:moveTo>
                  <a:pt x="10714" y="0"/>
                </a:moveTo>
                <a:lnTo>
                  <a:pt x="0" y="14015"/>
                </a:lnTo>
                <a:cubicBezTo>
                  <a:pt x="6033" y="21595"/>
                  <a:pt x="15559" y="21600"/>
                  <a:pt x="21600" y="14065"/>
                </a:cubicBezTo>
                <a:lnTo>
                  <a:pt x="10714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92420523-F4EA-4A29-A7F0-EC2A150B744C}"/>
              </a:ext>
            </a:extLst>
          </p:cNvPr>
          <p:cNvSpPr>
            <a:spLocks/>
          </p:cNvSpPr>
          <p:nvPr/>
        </p:nvSpPr>
        <p:spPr bwMode="auto">
          <a:xfrm rot="2700000" flipH="1">
            <a:off x="5929314" y="3182939"/>
            <a:ext cx="1474787" cy="2105025"/>
          </a:xfrm>
          <a:custGeom>
            <a:avLst/>
            <a:gdLst>
              <a:gd name="T0" fmla="*/ 1691403 w 21581"/>
              <a:gd name="T1" fmla="*/ 2414588 h 21600"/>
              <a:gd name="T2" fmla="*/ 1691403 w 21581"/>
              <a:gd name="T3" fmla="*/ 2414588 h 21600"/>
              <a:gd name="T4" fmla="*/ 1691403 w 21581"/>
              <a:gd name="T5" fmla="*/ 2414588 h 21600"/>
              <a:gd name="T6" fmla="*/ 1691403 w 21581"/>
              <a:gd name="T7" fmla="*/ 24145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81" h="21600">
                <a:moveTo>
                  <a:pt x="6072" y="0"/>
                </a:moveTo>
                <a:cubicBezTo>
                  <a:pt x="2009" y="3057"/>
                  <a:pt x="-19" y="6960"/>
                  <a:pt x="-1" y="10861"/>
                </a:cubicBezTo>
                <a:cubicBezTo>
                  <a:pt x="18" y="14721"/>
                  <a:pt x="2042" y="18575"/>
                  <a:pt x="6051" y="21600"/>
                </a:cubicBezTo>
                <a:lnTo>
                  <a:pt x="21581" y="10746"/>
                </a:lnTo>
                <a:lnTo>
                  <a:pt x="607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pPr>
              <a:defRPr/>
            </a:pPr>
            <a:endParaRPr lang="id-ID" sz="2700" dirty="0">
              <a:solidFill>
                <a:schemeClr val="tx2"/>
              </a:solidFill>
              <a:latin typeface="Roboto Light" panose="02000000000000000000" pitchFamily="2" charset="0"/>
            </a:endParaRPr>
          </a:p>
        </p:txBody>
      </p:sp>
      <p:sp>
        <p:nvSpPr>
          <p:cNvPr id="51205" name="AutoShape 5">
            <a:extLst>
              <a:ext uri="{FF2B5EF4-FFF2-40B4-BE49-F238E27FC236}">
                <a16:creationId xmlns:a16="http://schemas.microsoft.com/office/drawing/2014/main" id="{15EBE343-516E-4693-A98A-67EBB2600CD5}"/>
              </a:ext>
            </a:extLst>
          </p:cNvPr>
          <p:cNvSpPr>
            <a:spLocks/>
          </p:cNvSpPr>
          <p:nvPr/>
        </p:nvSpPr>
        <p:spPr bwMode="auto">
          <a:xfrm rot="2700000">
            <a:off x="4829970" y="2104232"/>
            <a:ext cx="1452562" cy="2073275"/>
          </a:xfrm>
          <a:custGeom>
            <a:avLst/>
            <a:gdLst>
              <a:gd name="T0" fmla="*/ 2147483646 w 21581"/>
              <a:gd name="T1" fmla="*/ 2147483646 h 21600"/>
              <a:gd name="T2" fmla="*/ 2147483646 w 21581"/>
              <a:gd name="T3" fmla="*/ 2147483646 h 21600"/>
              <a:gd name="T4" fmla="*/ 2147483646 w 21581"/>
              <a:gd name="T5" fmla="*/ 2147483646 h 21600"/>
              <a:gd name="T6" fmla="*/ 2147483646 w 21581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81" h="21600">
                <a:moveTo>
                  <a:pt x="6072" y="0"/>
                </a:moveTo>
                <a:cubicBezTo>
                  <a:pt x="2009" y="3057"/>
                  <a:pt x="-19" y="6960"/>
                  <a:pt x="-1" y="10861"/>
                </a:cubicBezTo>
                <a:cubicBezTo>
                  <a:pt x="18" y="14721"/>
                  <a:pt x="2042" y="18575"/>
                  <a:pt x="6051" y="21600"/>
                </a:cubicBezTo>
                <a:lnTo>
                  <a:pt x="21581" y="10746"/>
                </a:lnTo>
                <a:lnTo>
                  <a:pt x="6072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BA0B52-FB06-41D2-BEEE-B31085FB07A2}"/>
              </a:ext>
            </a:extLst>
          </p:cNvPr>
          <p:cNvSpPr txBox="1"/>
          <p:nvPr/>
        </p:nvSpPr>
        <p:spPr>
          <a:xfrm>
            <a:off x="5235575" y="2541589"/>
            <a:ext cx="495300" cy="1050925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6227" b="1" dirty="0">
                <a:solidFill>
                  <a:schemeClr val="bg1"/>
                </a:solidFill>
                <a:latin typeface="Oswald" panose="02000503000000000000" pitchFamily="2" charset="77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069280-7C27-4F20-8DFC-2ED51BB390ED}"/>
              </a:ext>
            </a:extLst>
          </p:cNvPr>
          <p:cNvSpPr txBox="1"/>
          <p:nvPr/>
        </p:nvSpPr>
        <p:spPr>
          <a:xfrm>
            <a:off x="5181600" y="3819525"/>
            <a:ext cx="603250" cy="1049338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6227" b="1" dirty="0">
                <a:solidFill>
                  <a:schemeClr val="bg1"/>
                </a:solidFill>
                <a:latin typeface="Oswald" panose="02000503000000000000" pitchFamily="2" charset="77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F0DD13-0824-4AB9-AC7C-ED91B017B200}"/>
              </a:ext>
            </a:extLst>
          </p:cNvPr>
          <p:cNvSpPr txBox="1"/>
          <p:nvPr/>
        </p:nvSpPr>
        <p:spPr>
          <a:xfrm>
            <a:off x="6399213" y="3819525"/>
            <a:ext cx="595312" cy="1049338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6227" b="1" dirty="0">
                <a:solidFill>
                  <a:schemeClr val="bg1"/>
                </a:solidFill>
                <a:latin typeface="Oswald" panose="02000503000000000000" pitchFamily="2" charset="77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4D4BCB-B0A2-4AEB-9E19-EE084AEFD4C4}"/>
              </a:ext>
            </a:extLst>
          </p:cNvPr>
          <p:cNvSpPr txBox="1"/>
          <p:nvPr/>
        </p:nvSpPr>
        <p:spPr>
          <a:xfrm>
            <a:off x="6399213" y="2538414"/>
            <a:ext cx="595312" cy="1050925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6227" b="1" dirty="0">
                <a:solidFill>
                  <a:schemeClr val="bg1"/>
                </a:solidFill>
                <a:latin typeface="Oswald" panose="02000503000000000000" pitchFamily="2" charset="77"/>
              </a:rPr>
              <a:t>2</a:t>
            </a:r>
          </a:p>
        </p:txBody>
      </p:sp>
      <p:sp>
        <p:nvSpPr>
          <p:cNvPr id="51210" name="TextBox 28">
            <a:extLst>
              <a:ext uri="{FF2B5EF4-FFF2-40B4-BE49-F238E27FC236}">
                <a16:creationId xmlns:a16="http://schemas.microsoft.com/office/drawing/2014/main" id="{F4F672C0-46CF-45D5-9B21-BFA21D0CD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7288" y="2614613"/>
            <a:ext cx="1973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Cảm nhận</a:t>
            </a:r>
            <a:endParaRPr lang="en-US" altLang="en-US" sz="3200">
              <a:solidFill>
                <a:schemeClr val="tx2"/>
              </a:solidFill>
              <a:latin typeface="Oswald" panose="00000500000000000000" pitchFamily="2" charset="0"/>
              <a:ea typeface="League Spartan"/>
              <a:cs typeface="Poppins" panose="00000500000000000000" pitchFamily="2" charset="0"/>
            </a:endParaRPr>
          </a:p>
        </p:txBody>
      </p:sp>
      <p:sp>
        <p:nvSpPr>
          <p:cNvPr id="51211" name="TextBox 30">
            <a:extLst>
              <a:ext uri="{FF2B5EF4-FFF2-40B4-BE49-F238E27FC236}">
                <a16:creationId xmlns:a16="http://schemas.microsoft.com/office/drawing/2014/main" id="{EE7DBF2B-6E5F-458F-944A-E7DCF6407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1" y="4471988"/>
            <a:ext cx="2771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200" i="1">
                <a:latin typeface="Times New Roman" panose="02020603050405020304" pitchFamily="18" charset="0"/>
              </a:rPr>
              <a:t>Bày tỏ nhu cầu</a:t>
            </a:r>
          </a:p>
        </p:txBody>
      </p:sp>
      <p:sp>
        <p:nvSpPr>
          <p:cNvPr id="51212" name="TextBox 32">
            <a:extLst>
              <a:ext uri="{FF2B5EF4-FFF2-40B4-BE49-F238E27FC236}">
                <a16:creationId xmlns:a16="http://schemas.microsoft.com/office/drawing/2014/main" id="{8D7D6771-885F-4274-8238-97FEB7E3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2540000"/>
            <a:ext cx="1724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altLang="en-US" sz="3200" dirty="0">
              <a:solidFill>
                <a:schemeClr val="tx2"/>
              </a:solidFill>
              <a:latin typeface="Oswald" panose="00000500000000000000" pitchFamily="2" charset="0"/>
              <a:ea typeface="League Spartan"/>
              <a:cs typeface="Poppins" panose="00000500000000000000" pitchFamily="2" charset="0"/>
            </a:endParaRPr>
          </a:p>
        </p:txBody>
      </p:sp>
      <p:sp>
        <p:nvSpPr>
          <p:cNvPr id="51213" name="TextBox 34">
            <a:extLst>
              <a:ext uri="{FF2B5EF4-FFF2-40B4-BE49-F238E27FC236}">
                <a16:creationId xmlns:a16="http://schemas.microsoft.com/office/drawing/2014/main" id="{8532BD61-269E-4B27-A309-59F266093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4649788"/>
            <a:ext cx="303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200" i="1">
                <a:latin typeface="Times New Roman" panose="02020603050405020304" pitchFamily="18" charset="0"/>
              </a:rPr>
              <a:t>Yêu cầu/Đề nghị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359E1A3-0593-40BB-A835-1F81BF03F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B16599D-8AF4-4D15-8135-FDF56FA36969}"/>
              </a:ext>
            </a:extLst>
          </p:cNvPr>
          <p:cNvSpPr txBox="1">
            <a:spLocks/>
          </p:cNvSpPr>
          <p:nvPr/>
        </p:nvSpPr>
        <p:spPr>
          <a:xfrm>
            <a:off x="180864" y="1134206"/>
            <a:ext cx="4478540" cy="1297676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Thấu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2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188FE626-2099-476A-9B66-1E0C9ABD3D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4" y="6139390"/>
            <a:ext cx="1745720" cy="71861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/>
          <p:cNvSpPr>
            <a:spLocks/>
          </p:cNvSpPr>
          <p:nvPr/>
        </p:nvSpPr>
        <p:spPr bwMode="auto">
          <a:xfrm>
            <a:off x="6096000" y="2798514"/>
            <a:ext cx="2347913" cy="1890713"/>
          </a:xfrm>
          <a:custGeom>
            <a:avLst/>
            <a:gdLst>
              <a:gd name="T0" fmla="*/ 638 w 913"/>
              <a:gd name="T1" fmla="*/ 0 h 735"/>
              <a:gd name="T2" fmla="*/ 277 w 913"/>
              <a:gd name="T3" fmla="*/ 0 h 735"/>
              <a:gd name="T4" fmla="*/ 276 w 913"/>
              <a:gd name="T5" fmla="*/ 0 h 735"/>
              <a:gd name="T6" fmla="*/ 275 w 913"/>
              <a:gd name="T7" fmla="*/ 0 h 735"/>
              <a:gd name="T8" fmla="*/ 2 w 913"/>
              <a:gd name="T9" fmla="*/ 273 h 735"/>
              <a:gd name="T10" fmla="*/ 0 w 913"/>
              <a:gd name="T11" fmla="*/ 735 h 735"/>
              <a:gd name="T12" fmla="*/ 237 w 913"/>
              <a:gd name="T13" fmla="*/ 557 h 735"/>
              <a:gd name="T14" fmla="*/ 638 w 913"/>
              <a:gd name="T15" fmla="*/ 550 h 735"/>
              <a:gd name="T16" fmla="*/ 913 w 913"/>
              <a:gd name="T17" fmla="*/ 275 h 735"/>
              <a:gd name="T18" fmla="*/ 638 w 913"/>
              <a:gd name="T19" fmla="*/ 0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3" h="735">
                <a:moveTo>
                  <a:pt x="638" y="0"/>
                </a:moveTo>
                <a:cubicBezTo>
                  <a:pt x="277" y="0"/>
                  <a:pt x="277" y="0"/>
                  <a:pt x="277" y="0"/>
                </a:cubicBezTo>
                <a:cubicBezTo>
                  <a:pt x="276" y="0"/>
                  <a:pt x="276" y="0"/>
                  <a:pt x="276" y="0"/>
                </a:cubicBezTo>
                <a:cubicBezTo>
                  <a:pt x="275" y="0"/>
                  <a:pt x="275" y="0"/>
                  <a:pt x="275" y="0"/>
                </a:cubicBezTo>
                <a:cubicBezTo>
                  <a:pt x="124" y="0"/>
                  <a:pt x="2" y="122"/>
                  <a:pt x="2" y="273"/>
                </a:cubicBezTo>
                <a:cubicBezTo>
                  <a:pt x="2" y="424"/>
                  <a:pt x="0" y="735"/>
                  <a:pt x="0" y="735"/>
                </a:cubicBezTo>
                <a:cubicBezTo>
                  <a:pt x="0" y="735"/>
                  <a:pt x="69" y="582"/>
                  <a:pt x="237" y="557"/>
                </a:cubicBezTo>
                <a:cubicBezTo>
                  <a:pt x="258" y="554"/>
                  <a:pt x="638" y="550"/>
                  <a:pt x="638" y="550"/>
                </a:cubicBezTo>
                <a:cubicBezTo>
                  <a:pt x="790" y="550"/>
                  <a:pt x="913" y="427"/>
                  <a:pt x="913" y="275"/>
                </a:cubicBezTo>
                <a:cubicBezTo>
                  <a:pt x="913" y="123"/>
                  <a:pt x="790" y="0"/>
                  <a:pt x="638" y="0"/>
                </a:cubicBezTo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6"/>
          <p:cNvSpPr>
            <a:spLocks/>
          </p:cNvSpPr>
          <p:nvPr/>
        </p:nvSpPr>
        <p:spPr bwMode="auto">
          <a:xfrm>
            <a:off x="5965663" y="1499421"/>
            <a:ext cx="2538687" cy="1581150"/>
          </a:xfrm>
          <a:custGeom>
            <a:avLst/>
            <a:gdLst>
              <a:gd name="T0" fmla="*/ 534 w 764"/>
              <a:gd name="T1" fmla="*/ 0 h 615"/>
              <a:gd name="T2" fmla="*/ 232 w 764"/>
              <a:gd name="T3" fmla="*/ 0 h 615"/>
              <a:gd name="T4" fmla="*/ 231 w 764"/>
              <a:gd name="T5" fmla="*/ 0 h 615"/>
              <a:gd name="T6" fmla="*/ 230 w 764"/>
              <a:gd name="T7" fmla="*/ 0 h 615"/>
              <a:gd name="T8" fmla="*/ 2 w 764"/>
              <a:gd name="T9" fmla="*/ 229 h 615"/>
              <a:gd name="T10" fmla="*/ 0 w 764"/>
              <a:gd name="T11" fmla="*/ 615 h 615"/>
              <a:gd name="T12" fmla="*/ 198 w 764"/>
              <a:gd name="T13" fmla="*/ 466 h 615"/>
              <a:gd name="T14" fmla="*/ 534 w 764"/>
              <a:gd name="T15" fmla="*/ 460 h 615"/>
              <a:gd name="T16" fmla="*/ 764 w 764"/>
              <a:gd name="T17" fmla="*/ 230 h 615"/>
              <a:gd name="T18" fmla="*/ 534 w 764"/>
              <a:gd name="T19" fmla="*/ 0 h 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64" h="615">
                <a:moveTo>
                  <a:pt x="534" y="0"/>
                </a:moveTo>
                <a:cubicBezTo>
                  <a:pt x="232" y="0"/>
                  <a:pt x="232" y="0"/>
                  <a:pt x="232" y="0"/>
                </a:cubicBezTo>
                <a:cubicBezTo>
                  <a:pt x="231" y="0"/>
                  <a:pt x="231" y="0"/>
                  <a:pt x="231" y="0"/>
                </a:cubicBezTo>
                <a:cubicBezTo>
                  <a:pt x="230" y="0"/>
                  <a:pt x="230" y="0"/>
                  <a:pt x="230" y="0"/>
                </a:cubicBezTo>
                <a:cubicBezTo>
                  <a:pt x="104" y="0"/>
                  <a:pt x="2" y="102"/>
                  <a:pt x="2" y="229"/>
                </a:cubicBezTo>
                <a:cubicBezTo>
                  <a:pt x="2" y="355"/>
                  <a:pt x="0" y="615"/>
                  <a:pt x="0" y="615"/>
                </a:cubicBezTo>
                <a:cubicBezTo>
                  <a:pt x="0" y="615"/>
                  <a:pt x="58" y="487"/>
                  <a:pt x="198" y="466"/>
                </a:cubicBezTo>
                <a:cubicBezTo>
                  <a:pt x="216" y="464"/>
                  <a:pt x="534" y="460"/>
                  <a:pt x="534" y="460"/>
                </a:cubicBezTo>
                <a:cubicBezTo>
                  <a:pt x="661" y="460"/>
                  <a:pt x="764" y="357"/>
                  <a:pt x="764" y="230"/>
                </a:cubicBezTo>
                <a:cubicBezTo>
                  <a:pt x="764" y="103"/>
                  <a:pt x="661" y="0"/>
                  <a:pt x="534" y="0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8"/>
          <p:cNvSpPr>
            <a:spLocks/>
          </p:cNvSpPr>
          <p:nvPr/>
        </p:nvSpPr>
        <p:spPr bwMode="auto">
          <a:xfrm>
            <a:off x="3470716" y="2735475"/>
            <a:ext cx="2347913" cy="1890713"/>
          </a:xfrm>
          <a:custGeom>
            <a:avLst/>
            <a:gdLst>
              <a:gd name="T0" fmla="*/ 275 w 913"/>
              <a:gd name="T1" fmla="*/ 0 h 735"/>
              <a:gd name="T2" fmla="*/ 636 w 913"/>
              <a:gd name="T3" fmla="*/ 0 h 735"/>
              <a:gd name="T4" fmla="*/ 637 w 913"/>
              <a:gd name="T5" fmla="*/ 0 h 735"/>
              <a:gd name="T6" fmla="*/ 638 w 913"/>
              <a:gd name="T7" fmla="*/ 0 h 735"/>
              <a:gd name="T8" fmla="*/ 911 w 913"/>
              <a:gd name="T9" fmla="*/ 273 h 735"/>
              <a:gd name="T10" fmla="*/ 913 w 913"/>
              <a:gd name="T11" fmla="*/ 735 h 735"/>
              <a:gd name="T12" fmla="*/ 677 w 913"/>
              <a:gd name="T13" fmla="*/ 557 h 735"/>
              <a:gd name="T14" fmla="*/ 275 w 913"/>
              <a:gd name="T15" fmla="*/ 550 h 735"/>
              <a:gd name="T16" fmla="*/ 0 w 913"/>
              <a:gd name="T17" fmla="*/ 275 h 735"/>
              <a:gd name="T18" fmla="*/ 275 w 913"/>
              <a:gd name="T19" fmla="*/ 0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3" h="735">
                <a:moveTo>
                  <a:pt x="275" y="0"/>
                </a:moveTo>
                <a:cubicBezTo>
                  <a:pt x="636" y="0"/>
                  <a:pt x="636" y="0"/>
                  <a:pt x="636" y="0"/>
                </a:cubicBezTo>
                <a:cubicBezTo>
                  <a:pt x="637" y="0"/>
                  <a:pt x="637" y="0"/>
                  <a:pt x="637" y="0"/>
                </a:cubicBezTo>
                <a:cubicBezTo>
                  <a:pt x="638" y="0"/>
                  <a:pt x="638" y="0"/>
                  <a:pt x="638" y="0"/>
                </a:cubicBezTo>
                <a:cubicBezTo>
                  <a:pt x="789" y="0"/>
                  <a:pt x="911" y="122"/>
                  <a:pt x="911" y="273"/>
                </a:cubicBezTo>
                <a:cubicBezTo>
                  <a:pt x="911" y="424"/>
                  <a:pt x="913" y="735"/>
                  <a:pt x="913" y="735"/>
                </a:cubicBezTo>
                <a:cubicBezTo>
                  <a:pt x="913" y="735"/>
                  <a:pt x="844" y="582"/>
                  <a:pt x="677" y="557"/>
                </a:cubicBezTo>
                <a:cubicBezTo>
                  <a:pt x="655" y="554"/>
                  <a:pt x="275" y="550"/>
                  <a:pt x="275" y="550"/>
                </a:cubicBezTo>
                <a:cubicBezTo>
                  <a:pt x="123" y="550"/>
                  <a:pt x="0" y="427"/>
                  <a:pt x="0" y="275"/>
                </a:cubicBezTo>
                <a:cubicBezTo>
                  <a:pt x="0" y="123"/>
                  <a:pt x="123" y="0"/>
                  <a:pt x="275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9"/>
          <p:cNvSpPr>
            <a:spLocks/>
          </p:cNvSpPr>
          <p:nvPr/>
        </p:nvSpPr>
        <p:spPr bwMode="auto">
          <a:xfrm>
            <a:off x="2864418" y="4319007"/>
            <a:ext cx="3101245" cy="2488587"/>
          </a:xfrm>
          <a:custGeom>
            <a:avLst/>
            <a:gdLst>
              <a:gd name="T0" fmla="*/ 275 w 913"/>
              <a:gd name="T1" fmla="*/ 0 h 735"/>
              <a:gd name="T2" fmla="*/ 636 w 913"/>
              <a:gd name="T3" fmla="*/ 0 h 735"/>
              <a:gd name="T4" fmla="*/ 637 w 913"/>
              <a:gd name="T5" fmla="*/ 0 h 735"/>
              <a:gd name="T6" fmla="*/ 638 w 913"/>
              <a:gd name="T7" fmla="*/ 0 h 735"/>
              <a:gd name="T8" fmla="*/ 911 w 913"/>
              <a:gd name="T9" fmla="*/ 273 h 735"/>
              <a:gd name="T10" fmla="*/ 913 w 913"/>
              <a:gd name="T11" fmla="*/ 735 h 735"/>
              <a:gd name="T12" fmla="*/ 677 w 913"/>
              <a:gd name="T13" fmla="*/ 557 h 735"/>
              <a:gd name="T14" fmla="*/ 275 w 913"/>
              <a:gd name="T15" fmla="*/ 550 h 735"/>
              <a:gd name="T16" fmla="*/ 0 w 913"/>
              <a:gd name="T17" fmla="*/ 275 h 735"/>
              <a:gd name="T18" fmla="*/ 275 w 913"/>
              <a:gd name="T19" fmla="*/ 0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3" h="735">
                <a:moveTo>
                  <a:pt x="275" y="0"/>
                </a:moveTo>
                <a:cubicBezTo>
                  <a:pt x="636" y="0"/>
                  <a:pt x="636" y="0"/>
                  <a:pt x="636" y="0"/>
                </a:cubicBezTo>
                <a:cubicBezTo>
                  <a:pt x="637" y="0"/>
                  <a:pt x="637" y="0"/>
                  <a:pt x="637" y="0"/>
                </a:cubicBezTo>
                <a:cubicBezTo>
                  <a:pt x="638" y="0"/>
                  <a:pt x="638" y="0"/>
                  <a:pt x="638" y="0"/>
                </a:cubicBezTo>
                <a:cubicBezTo>
                  <a:pt x="789" y="0"/>
                  <a:pt x="911" y="122"/>
                  <a:pt x="911" y="273"/>
                </a:cubicBezTo>
                <a:cubicBezTo>
                  <a:pt x="911" y="424"/>
                  <a:pt x="913" y="735"/>
                  <a:pt x="913" y="735"/>
                </a:cubicBezTo>
                <a:cubicBezTo>
                  <a:pt x="913" y="735"/>
                  <a:pt x="844" y="582"/>
                  <a:pt x="677" y="557"/>
                </a:cubicBezTo>
                <a:cubicBezTo>
                  <a:pt x="655" y="554"/>
                  <a:pt x="275" y="550"/>
                  <a:pt x="275" y="550"/>
                </a:cubicBezTo>
                <a:cubicBezTo>
                  <a:pt x="123" y="550"/>
                  <a:pt x="0" y="427"/>
                  <a:pt x="0" y="275"/>
                </a:cubicBezTo>
                <a:cubicBezTo>
                  <a:pt x="0" y="123"/>
                  <a:pt x="123" y="0"/>
                  <a:pt x="275" y="0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0"/>
          <p:cNvSpPr>
            <a:spLocks/>
          </p:cNvSpPr>
          <p:nvPr/>
        </p:nvSpPr>
        <p:spPr bwMode="auto">
          <a:xfrm>
            <a:off x="6086435" y="4371882"/>
            <a:ext cx="3101244" cy="2382838"/>
          </a:xfrm>
          <a:custGeom>
            <a:avLst/>
            <a:gdLst>
              <a:gd name="T0" fmla="*/ 804 w 1151"/>
              <a:gd name="T1" fmla="*/ 0 h 926"/>
              <a:gd name="T2" fmla="*/ 349 w 1151"/>
              <a:gd name="T3" fmla="*/ 0 h 926"/>
              <a:gd name="T4" fmla="*/ 348 w 1151"/>
              <a:gd name="T5" fmla="*/ 0 h 926"/>
              <a:gd name="T6" fmla="*/ 347 w 1151"/>
              <a:gd name="T7" fmla="*/ 0 h 926"/>
              <a:gd name="T8" fmla="*/ 3 w 1151"/>
              <a:gd name="T9" fmla="*/ 345 h 926"/>
              <a:gd name="T10" fmla="*/ 0 w 1151"/>
              <a:gd name="T11" fmla="*/ 926 h 926"/>
              <a:gd name="T12" fmla="*/ 298 w 1151"/>
              <a:gd name="T13" fmla="*/ 703 h 926"/>
              <a:gd name="T14" fmla="*/ 804 w 1151"/>
              <a:gd name="T15" fmla="*/ 693 h 926"/>
              <a:gd name="T16" fmla="*/ 1151 w 1151"/>
              <a:gd name="T17" fmla="*/ 347 h 926"/>
              <a:gd name="T18" fmla="*/ 804 w 1151"/>
              <a:gd name="T19" fmla="*/ 0 h 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51" h="926">
                <a:moveTo>
                  <a:pt x="804" y="0"/>
                </a:moveTo>
                <a:cubicBezTo>
                  <a:pt x="349" y="0"/>
                  <a:pt x="349" y="0"/>
                  <a:pt x="349" y="0"/>
                </a:cubicBezTo>
                <a:cubicBezTo>
                  <a:pt x="349" y="0"/>
                  <a:pt x="348" y="0"/>
                  <a:pt x="348" y="0"/>
                </a:cubicBezTo>
                <a:cubicBezTo>
                  <a:pt x="347" y="0"/>
                  <a:pt x="347" y="0"/>
                  <a:pt x="347" y="0"/>
                </a:cubicBezTo>
                <a:cubicBezTo>
                  <a:pt x="157" y="0"/>
                  <a:pt x="3" y="154"/>
                  <a:pt x="3" y="345"/>
                </a:cubicBezTo>
                <a:cubicBezTo>
                  <a:pt x="3" y="535"/>
                  <a:pt x="0" y="926"/>
                  <a:pt x="0" y="926"/>
                </a:cubicBezTo>
                <a:cubicBezTo>
                  <a:pt x="0" y="926"/>
                  <a:pt x="87" y="734"/>
                  <a:pt x="298" y="703"/>
                </a:cubicBezTo>
                <a:cubicBezTo>
                  <a:pt x="325" y="699"/>
                  <a:pt x="804" y="693"/>
                  <a:pt x="804" y="693"/>
                </a:cubicBezTo>
                <a:cubicBezTo>
                  <a:pt x="996" y="693"/>
                  <a:pt x="1151" y="538"/>
                  <a:pt x="1151" y="347"/>
                </a:cubicBezTo>
                <a:cubicBezTo>
                  <a:pt x="1151" y="155"/>
                  <a:pt x="996" y="0"/>
                  <a:pt x="804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245244" y="5006573"/>
            <a:ext cx="2807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Nguyên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tắc</a:t>
            </a:r>
            <a:r>
              <a:rPr lang="en-US" sz="3200" dirty="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3870665" y="3299084"/>
            <a:ext cx="1954874" cy="458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>
                <a:solidFill>
                  <a:schemeClr val="bg1"/>
                </a:solidFill>
              </a:rPr>
              <a:t>Biện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pháp</a:t>
            </a:r>
            <a:r>
              <a:rPr lang="en-US" sz="2400" dirty="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9253556" y="4807641"/>
            <a:ext cx="2846707" cy="89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GV,NV,HS,CMHS,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6ECF472-ABF0-44CE-BF42-77026F8EA0F9}"/>
              </a:ext>
            </a:extLst>
          </p:cNvPr>
          <p:cNvSpPr/>
          <p:nvPr/>
        </p:nvSpPr>
        <p:spPr>
          <a:xfrm>
            <a:off x="3011450" y="5020349"/>
            <a:ext cx="2807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Nguyên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tắc</a:t>
            </a:r>
            <a:r>
              <a:rPr lang="en-US" sz="32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E0708B8-A9AD-4887-AD66-DBD482541FAC}"/>
              </a:ext>
            </a:extLst>
          </p:cNvPr>
          <p:cNvSpPr txBox="1">
            <a:spLocks/>
          </p:cNvSpPr>
          <p:nvPr/>
        </p:nvSpPr>
        <p:spPr>
          <a:xfrm>
            <a:off x="164744" y="4867716"/>
            <a:ext cx="2666736" cy="89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B9BB68FA-7AB0-4D2A-9EC4-F7D8575CA0CF}"/>
              </a:ext>
            </a:extLst>
          </p:cNvPr>
          <p:cNvSpPr txBox="1">
            <a:spLocks/>
          </p:cNvSpPr>
          <p:nvPr/>
        </p:nvSpPr>
        <p:spPr>
          <a:xfrm>
            <a:off x="6086435" y="3309946"/>
            <a:ext cx="1954874" cy="458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>
                <a:solidFill>
                  <a:schemeClr val="bg1"/>
                </a:solidFill>
              </a:rPr>
              <a:t>Biện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pháp</a:t>
            </a:r>
            <a:r>
              <a:rPr lang="en-US" sz="24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B3A928F3-9AA5-4CBD-BD86-76017EB08967}"/>
              </a:ext>
            </a:extLst>
          </p:cNvPr>
          <p:cNvSpPr txBox="1">
            <a:spLocks/>
          </p:cNvSpPr>
          <p:nvPr/>
        </p:nvSpPr>
        <p:spPr>
          <a:xfrm>
            <a:off x="8434348" y="2874260"/>
            <a:ext cx="2846707" cy="89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A728E92B-D5B9-41B7-9D3C-77F0D0D8C6F5}"/>
              </a:ext>
            </a:extLst>
          </p:cNvPr>
          <p:cNvSpPr txBox="1">
            <a:spLocks/>
          </p:cNvSpPr>
          <p:nvPr/>
        </p:nvSpPr>
        <p:spPr>
          <a:xfrm>
            <a:off x="1498112" y="3089034"/>
            <a:ext cx="1874550" cy="89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989700B-5326-495A-9685-A2500127DFBB}"/>
              </a:ext>
            </a:extLst>
          </p:cNvPr>
          <p:cNvSpPr txBox="1">
            <a:spLocks/>
          </p:cNvSpPr>
          <p:nvPr/>
        </p:nvSpPr>
        <p:spPr>
          <a:xfrm>
            <a:off x="3339196" y="1624217"/>
            <a:ext cx="2846707" cy="89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1150;p31">
            <a:extLst>
              <a:ext uri="{FF2B5EF4-FFF2-40B4-BE49-F238E27FC236}">
                <a16:creationId xmlns:a16="http://schemas.microsoft.com/office/drawing/2014/main" id="{2B7B7222-2BF4-4B2A-AA20-363151F050CF}"/>
              </a:ext>
            </a:extLst>
          </p:cNvPr>
          <p:cNvSpPr txBox="1">
            <a:spLocks noChangeArrowheads="1"/>
          </p:cNvSpPr>
          <p:nvPr/>
        </p:nvSpPr>
        <p:spPr>
          <a:xfrm>
            <a:off x="42740" y="-21068"/>
            <a:ext cx="12149260" cy="1067653"/>
          </a:xfrm>
          <a:prstGeom prst="rect">
            <a:avLst/>
          </a:prstGeom>
          <a:solidFill>
            <a:schemeClr val="tx1"/>
          </a:solidFill>
        </p:spPr>
        <p:txBody>
          <a:bodyPr vert="horz" lIns="91425" tIns="91425" rIns="91425" bIns="91425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449263" algn="just">
              <a:lnSpc>
                <a:spcPct val="107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</a:p>
          <a:p>
            <a:pPr indent="449263" algn="just">
              <a:lnSpc>
                <a:spcPct val="107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giảm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GV, NV, HS, cha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HS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C843811-244A-4867-9696-2A94BC710855}"/>
              </a:ext>
            </a:extLst>
          </p:cNvPr>
          <p:cNvSpPr txBox="1">
            <a:spLocks/>
          </p:cNvSpPr>
          <p:nvPr/>
        </p:nvSpPr>
        <p:spPr>
          <a:xfrm>
            <a:off x="6074630" y="1702876"/>
            <a:ext cx="1954874" cy="458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>
                <a:solidFill>
                  <a:schemeClr val="bg1"/>
                </a:solidFill>
              </a:rPr>
              <a:t>Biện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pháp</a:t>
            </a:r>
            <a:r>
              <a:rPr lang="en-US" sz="2400" dirty="0">
                <a:solidFill>
                  <a:schemeClr val="bg1"/>
                </a:solidFill>
              </a:rPr>
              <a:t> 3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0CC976E-5EDF-4AD9-B9B5-C82259F4D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D26A135B-2188-4631-A45C-3868CAF607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4" y="6139390"/>
            <a:ext cx="1745720" cy="7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775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23F4-E9C6-41E4-8052-339E4B755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771" y="66252"/>
            <a:ext cx="9909294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THHP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E730E-7379-41AC-ACDF-AE56D1DA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772" y="1464906"/>
            <a:ext cx="9909294" cy="358295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rgbClr val="C00000"/>
                </a:solidFill>
              </a:rPr>
              <a:t>Xem</a:t>
            </a:r>
            <a:r>
              <a:rPr lang="en-US" sz="4400" dirty="0">
                <a:solidFill>
                  <a:srgbClr val="C00000"/>
                </a:solidFill>
              </a:rPr>
              <a:t> video: </a:t>
            </a:r>
          </a:p>
          <a:p>
            <a:r>
              <a:rPr lang="en-US" sz="4400" dirty="0" err="1">
                <a:solidFill>
                  <a:srgbClr val="0070C0"/>
                </a:solidFill>
              </a:rPr>
              <a:t>Tổ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chức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hoạt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động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dạy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học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hướng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tới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xây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dựng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trường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học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hạnh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phúc</a:t>
            </a:r>
            <a:r>
              <a:rPr lang="en-US" sz="4400" dirty="0">
                <a:solidFill>
                  <a:srgbClr val="0070C0"/>
                </a:solidFill>
              </a:rPr>
              <a:t> (</a:t>
            </a:r>
            <a:r>
              <a:rPr lang="en-US" sz="4400" dirty="0" err="1">
                <a:solidFill>
                  <a:srgbClr val="0070C0"/>
                </a:solidFill>
              </a:rPr>
              <a:t>Trường</a:t>
            </a:r>
            <a:r>
              <a:rPr lang="en-US" sz="4400" dirty="0">
                <a:solidFill>
                  <a:srgbClr val="0070C0"/>
                </a:solidFill>
              </a:rPr>
              <a:t> THCS </a:t>
            </a:r>
            <a:r>
              <a:rPr lang="en-US" sz="4400" dirty="0" err="1">
                <a:solidFill>
                  <a:srgbClr val="0070C0"/>
                </a:solidFill>
              </a:rPr>
              <a:t>Cầu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Giấy</a:t>
            </a:r>
            <a:r>
              <a:rPr lang="en-US" sz="4400" dirty="0">
                <a:solidFill>
                  <a:srgbClr val="0070C0"/>
                </a:solidFill>
              </a:rPr>
              <a:t>, HN)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A6E115B-6C7A-412F-BEB9-0692A053FC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9A2F5EE1-9BD0-4199-8F41-DA852E53C0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4" y="6139390"/>
            <a:ext cx="1745720" cy="7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010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2198EBC7-BDD5-4036-AC3D-F69A80E8F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3094" y="146151"/>
            <a:ext cx="11484282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XD THHP</a:t>
            </a:r>
          </a:p>
        </p:txBody>
      </p:sp>
      <p:sp>
        <p:nvSpPr>
          <p:cNvPr id="54274" name="TextBox 5">
            <a:extLst>
              <a:ext uri="{FF2B5EF4-FFF2-40B4-BE49-F238E27FC236}">
                <a16:creationId xmlns:a16="http://schemas.microsoft.com/office/drawing/2014/main" id="{39FB668E-D39C-41A1-9B86-DC8B422B3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50292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Phụ</a:t>
            </a:r>
            <a:r>
              <a:rPr lang="en-US" altLang="en-US" sz="1800" b="0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0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lục</a:t>
            </a:r>
            <a:r>
              <a:rPr lang="en-US" altLang="en-US" sz="1800" b="0" i="1" dirty="0">
                <a:latin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en-US" altLang="en-US" sz="1800" b="0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Đánh</a:t>
            </a:r>
            <a:r>
              <a:rPr lang="en-US" altLang="en-US" sz="1800" b="0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0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giá</a:t>
            </a:r>
            <a:r>
              <a:rPr lang="en-US" altLang="en-US" sz="1800" b="0" i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1800" b="0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altLang="en-US" sz="1800" b="0" i="1" dirty="0">
                <a:latin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altLang="en-US" sz="1800" b="0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altLang="en-US" sz="1800" b="0" i="1" dirty="0">
                <a:latin typeface="Times New Roman" panose="02020603050405020304" pitchFamily="18" charset="0"/>
                <a:cs typeface="Calibri" panose="020F0502020204030204" pitchFamily="34" charset="0"/>
              </a:rPr>
              <a:t> THHP </a:t>
            </a:r>
            <a:endParaRPr lang="en-US" altLang="en-US" sz="1800" b="0" dirty="0">
              <a:latin typeface="Arial" panose="020B0604020202020204" pitchFamily="34" charset="0"/>
            </a:endParaRPr>
          </a:p>
        </p:txBody>
      </p:sp>
      <p:sp>
        <p:nvSpPr>
          <p:cNvPr id="54275" name="TextBox 6">
            <a:extLst>
              <a:ext uri="{FF2B5EF4-FFF2-40B4-BE49-F238E27FC236}">
                <a16:creationId xmlns:a16="http://schemas.microsoft.com/office/drawing/2014/main" id="{2E1FDE56-351A-4B3E-B2AF-053C094F5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94" y="1381957"/>
            <a:ext cx="11484282" cy="3046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 smtClean="0">
                <a:solidFill>
                  <a:srgbClr val="0070C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400" b="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400" b="0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này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thầy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/</a:t>
            </a:r>
            <a:r>
              <a:rPr lang="en-US" altLang="en-US" sz="2400" b="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cô</a:t>
            </a:r>
            <a:r>
              <a:rPr lang="en-US" altLang="en-US" sz="2400" b="0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giám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đánh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giá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trường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chú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ý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yếu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tố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THHP hay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smtClean="0">
                <a:solidFill>
                  <a:srgbClr val="0070C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400" b="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Thầy</a:t>
            </a:r>
            <a:r>
              <a:rPr lang="en-US" altLang="en-US" sz="2400" b="0" dirty="0" smtClean="0">
                <a:solidFill>
                  <a:srgbClr val="0070C0"/>
                </a:solidFill>
                <a:latin typeface="Arial" panose="020B0604020202020204" pitchFamily="34" charset="0"/>
              </a:rPr>
              <a:t>/</a:t>
            </a:r>
            <a:r>
              <a:rPr lang="en-US" altLang="en-US" sz="2400" b="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cô</a:t>
            </a:r>
            <a:r>
              <a:rPr lang="en-US" altLang="en-US" sz="2400" b="0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giám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đánh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giá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bằng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cách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solidFill>
                  <a:srgbClr val="0070C0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400" b="0" dirty="0">
                <a:solidFill>
                  <a:srgbClr val="0070C0"/>
                </a:solidFill>
                <a:latin typeface="Arial" panose="020B0604020202020204" pitchFamily="34" charset="0"/>
              </a:rPr>
              <a:t>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hành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Thầy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cô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thử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đánh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giá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TTHP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mình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qua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phiếu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đánh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giá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Arial" panose="020B0604020202020204" pitchFamily="34" charset="0"/>
              </a:rPr>
              <a:t>sinh</a:t>
            </a:r>
            <a:endParaRPr lang="en-US" altLang="en-US" sz="24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0" dirty="0">
              <a:latin typeface="Arial" panose="020B0604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B33C7C2-4889-4297-80AD-A0DD5E45A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enetica® | Xét Nghiệm Gen Công Nghệ Mỹ Cho Người Châu Á">
            <a:extLst>
              <a:ext uri="{FF2B5EF4-FFF2-40B4-BE49-F238E27FC236}">
                <a16:creationId xmlns:a16="http://schemas.microsoft.com/office/drawing/2014/main" id="{06B5C5CD-9BC2-46CF-B7E5-ABFB93626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14" y="6150516"/>
            <a:ext cx="1705662" cy="62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AA47C600-CC7D-423A-AF4C-D14BB2701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4842" y="60591"/>
            <a:ext cx="8534400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CHIA SẺ KINH NGHIỆM THỰC TIỄN</a:t>
            </a:r>
          </a:p>
        </p:txBody>
      </p:sp>
      <p:pic>
        <p:nvPicPr>
          <p:cNvPr id="55300" name="Picture 2" descr="Kỹ năng hợp tác là gì? Quy tắc vàng để giáo dục hợp tác cho trẻ">
            <a:extLst>
              <a:ext uri="{FF2B5EF4-FFF2-40B4-BE49-F238E27FC236}">
                <a16:creationId xmlns:a16="http://schemas.microsoft.com/office/drawing/2014/main" id="{3F303D6A-D7F2-4E11-9B48-91E7F11EC8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0668" y="1846557"/>
            <a:ext cx="6570663" cy="3821113"/>
          </a:xfrm>
          <a:solidFill>
            <a:schemeClr val="tx1"/>
          </a:solidFill>
          <a:ln>
            <a:noFill/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1E428CF-7685-4F25-BB0D-EB5629C35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1" y="5983044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B9BA62E0-EE75-497E-BB65-59A0731EEA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4" y="6139390"/>
            <a:ext cx="1745720" cy="71861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8B0DE4F8-CDEB-4B72-B26C-7E41D082C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2979" y="85221"/>
            <a:ext cx="10170367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ĐÁP THẮC MẮC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F2E7EA-1E85-42D9-8E5E-3EEDA091C777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2979" y="1066800"/>
            <a:ext cx="10170367" cy="5083716"/>
          </a:xfrm>
          <a:solidFill>
            <a:schemeClr val="tx1"/>
          </a:solidFill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0D2778D-2176-4E0D-BF24-684E434CF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2E31564E-B657-47C1-8D06-9C36F89B65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4" y="6139390"/>
            <a:ext cx="1745720" cy="71861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>
            <a:extLst>
              <a:ext uri="{FF2B5EF4-FFF2-40B4-BE49-F238E27FC236}">
                <a16:creationId xmlns:a16="http://schemas.microsoft.com/office/drawing/2014/main" id="{9D782FC0-D55A-43F3-8BA5-2BAF8D776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SAU TẬP HUẤN</a:t>
            </a:r>
            <a:endParaRPr lang="en-US" altLang="en-US" sz="2000"/>
          </a:p>
        </p:txBody>
      </p:sp>
      <p:sp>
        <p:nvSpPr>
          <p:cNvPr id="77827" name="AutoShape 3">
            <a:extLst>
              <a:ext uri="{FF2B5EF4-FFF2-40B4-BE49-F238E27FC236}">
                <a16:creationId xmlns:a16="http://schemas.microsoft.com/office/drawing/2014/main" id="{2B17C160-7EC3-4F61-A0FE-EB3CCA95D9C1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36780" y="701193"/>
            <a:ext cx="9918440" cy="6046236"/>
          </a:xfrm>
          <a:prstGeom prst="rightArrow">
            <a:avLst>
              <a:gd name="adj1" fmla="val 79306"/>
              <a:gd name="adj2" fmla="val 32395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7828" name="AutoShape 4">
            <a:extLst>
              <a:ext uri="{FF2B5EF4-FFF2-40B4-BE49-F238E27FC236}">
                <a16:creationId xmlns:a16="http://schemas.microsoft.com/office/drawing/2014/main" id="{EF06A040-0CC2-466D-AF6F-A2023D7321E4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2286000" y="2686516"/>
            <a:ext cx="5791200" cy="990600"/>
          </a:xfrm>
          <a:prstGeom prst="roundRect">
            <a:avLst>
              <a:gd name="adj" fmla="val 9106"/>
            </a:avLst>
          </a:prstGeom>
          <a:solidFill>
            <a:srgbClr val="C00000"/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b="1" dirty="0" err="1"/>
              <a:t>Rèn</a:t>
            </a:r>
            <a:r>
              <a:rPr lang="en-US" altLang="en-US" b="1" dirty="0"/>
              <a:t> </a:t>
            </a:r>
            <a:r>
              <a:rPr lang="en-US" altLang="en-US" b="1" dirty="0" err="1"/>
              <a:t>luyện</a:t>
            </a:r>
            <a:r>
              <a:rPr lang="en-US" altLang="en-US" b="1" dirty="0"/>
              <a:t> </a:t>
            </a:r>
            <a:r>
              <a:rPr lang="en-US" altLang="en-US" b="1" dirty="0" err="1"/>
              <a:t>bản</a:t>
            </a:r>
            <a:r>
              <a:rPr lang="en-US" altLang="en-US" b="1" dirty="0"/>
              <a:t> </a:t>
            </a:r>
            <a:r>
              <a:rPr lang="en-US" altLang="en-US" b="1" dirty="0" err="1"/>
              <a:t>thân</a:t>
            </a:r>
            <a:r>
              <a:rPr lang="en-US" altLang="en-US" b="1" dirty="0"/>
              <a:t> </a:t>
            </a:r>
            <a:r>
              <a:rPr lang="en-US" altLang="en-US" b="1" dirty="0" err="1"/>
              <a:t>thành</a:t>
            </a:r>
            <a:r>
              <a:rPr lang="en-US" altLang="en-US" b="1" dirty="0"/>
              <a:t> </a:t>
            </a:r>
          </a:p>
          <a:p>
            <a:pPr algn="ctr">
              <a:defRPr/>
            </a:pPr>
            <a:r>
              <a:rPr lang="en-US" altLang="en-US" b="1" dirty="0" err="1"/>
              <a:t>người</a:t>
            </a:r>
            <a:r>
              <a:rPr lang="en-US" altLang="en-US" b="1" dirty="0"/>
              <a:t> </a:t>
            </a:r>
            <a:r>
              <a:rPr lang="en-US" altLang="en-US" b="1" dirty="0" err="1"/>
              <a:t>hiệu</a:t>
            </a:r>
            <a:r>
              <a:rPr lang="en-US" altLang="en-US" b="1" dirty="0"/>
              <a:t> </a:t>
            </a:r>
            <a:r>
              <a:rPr lang="en-US" altLang="en-US" b="1" dirty="0" err="1"/>
              <a:t>trưởng</a:t>
            </a:r>
            <a:r>
              <a:rPr lang="en-US" altLang="en-US" b="1" dirty="0"/>
              <a:t> </a:t>
            </a:r>
            <a:r>
              <a:rPr lang="en-US" altLang="en-US" b="1" dirty="0" err="1"/>
              <a:t>hạnh</a:t>
            </a:r>
            <a:r>
              <a:rPr lang="en-US" altLang="en-US" b="1" dirty="0"/>
              <a:t> </a:t>
            </a:r>
            <a:r>
              <a:rPr lang="en-US" altLang="en-US" b="1" dirty="0" err="1"/>
              <a:t>phúc</a:t>
            </a:r>
            <a:endParaRPr lang="en-US" altLang="en-US" b="1" dirty="0"/>
          </a:p>
        </p:txBody>
      </p:sp>
      <p:sp>
        <p:nvSpPr>
          <p:cNvPr id="57350" name="AutoShape 5">
            <a:extLst>
              <a:ext uri="{FF2B5EF4-FFF2-40B4-BE49-F238E27FC236}">
                <a16:creationId xmlns:a16="http://schemas.microsoft.com/office/drawing/2014/main" id="{A79ED3AF-D394-4490-BEC5-F9F21C173FEA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2286000" y="3798080"/>
            <a:ext cx="5791200" cy="990600"/>
          </a:xfrm>
          <a:prstGeom prst="roundRect">
            <a:avLst>
              <a:gd name="adj" fmla="val 9106"/>
            </a:avLst>
          </a:prstGeom>
          <a:solidFill>
            <a:schemeClr val="accent3">
              <a:lumMod val="75000"/>
            </a:schemeClr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Thực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hiện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các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bước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cần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thiết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để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xây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dựng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trường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mình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thành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trường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học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hạnh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phúc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57351" name="AutoShape 6">
            <a:extLst>
              <a:ext uri="{FF2B5EF4-FFF2-40B4-BE49-F238E27FC236}">
                <a16:creationId xmlns:a16="http://schemas.microsoft.com/office/drawing/2014/main" id="{A0C48A36-EFDE-4EAB-BB71-D6D06CD45F31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2286000" y="4936846"/>
            <a:ext cx="5791200" cy="990600"/>
          </a:xfrm>
          <a:prstGeom prst="roundRect">
            <a:avLst>
              <a:gd name="adj" fmla="val 9106"/>
            </a:avLst>
          </a:prstGeom>
          <a:solidFill>
            <a:srgbClr val="0070C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Báo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cáo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kết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quả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thực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hiện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và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bài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học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kinh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nghiệm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77831" name="AutoShape 7">
            <a:extLst>
              <a:ext uri="{FF2B5EF4-FFF2-40B4-BE49-F238E27FC236}">
                <a16:creationId xmlns:a16="http://schemas.microsoft.com/office/drawing/2014/main" id="{2C3C4682-77D7-4966-94A2-80F1DC8AD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1973" y="2610316"/>
            <a:ext cx="1885950" cy="2133600"/>
          </a:xfrm>
          <a:prstGeom prst="roundRect">
            <a:avLst>
              <a:gd name="adj" fmla="val 17481"/>
            </a:avLst>
          </a:prstGeom>
          <a:solidFill>
            <a:srgbClr val="00B0F0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HOÀN THÀNH TẬP HUẤN</a:t>
            </a:r>
          </a:p>
        </p:txBody>
      </p:sp>
      <p:sp>
        <p:nvSpPr>
          <p:cNvPr id="57353" name="AutoShape 5">
            <a:extLst>
              <a:ext uri="{FF2B5EF4-FFF2-40B4-BE49-F238E27FC236}">
                <a16:creationId xmlns:a16="http://schemas.microsoft.com/office/drawing/2014/main" id="{B462D9D1-41F2-4DE9-8BC4-27E0100A2E8B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2308523" y="1599809"/>
            <a:ext cx="5791200" cy="990600"/>
          </a:xfrm>
          <a:prstGeom prst="roundRect">
            <a:avLst>
              <a:gd name="adj" fmla="val 9106"/>
            </a:avLst>
          </a:prstGeom>
          <a:solidFill>
            <a:srgbClr val="00B050"/>
          </a:soli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Tiếp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tục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nghiên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cứu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tài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liệu</a:t>
            </a:r>
            <a:r>
              <a:rPr lang="en-US" altLang="en-US" sz="1800" dirty="0">
                <a:latin typeface="Arial" panose="020B0604020202020204" pitchFamily="34" charset="0"/>
              </a:rPr>
              <a:t>, </a:t>
            </a:r>
            <a:r>
              <a:rPr lang="en-US" altLang="en-US" sz="1800" dirty="0" err="1">
                <a:latin typeface="Arial" panose="020B0604020202020204" pitchFamily="34" charset="0"/>
              </a:rPr>
              <a:t>trao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đổi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thu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hoạch</a:t>
            </a:r>
            <a:r>
              <a:rPr lang="en-US" altLang="en-US" sz="1800" dirty="0">
                <a:latin typeface="Arial" panose="020B0604020202020204" pitchFamily="34" charset="0"/>
              </a:rPr>
              <a:t> &amp;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những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vđ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còn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băn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khoăn</a:t>
            </a:r>
            <a:r>
              <a:rPr lang="en-US" altLang="en-US" sz="1800" dirty="0">
                <a:latin typeface="Arial" panose="020B0604020202020204" pitchFamily="34" charset="0"/>
              </a:rPr>
              <a:t>, </a:t>
            </a:r>
            <a:r>
              <a:rPr lang="en-US" altLang="en-US" sz="1800" dirty="0" err="1">
                <a:latin typeface="Arial" panose="020B0604020202020204" pitchFamily="34" charset="0"/>
              </a:rPr>
              <a:t>thắc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Arial" panose="020B0604020202020204" pitchFamily="34" charset="0"/>
              </a:rPr>
              <a:t>mắc</a:t>
            </a:r>
            <a:r>
              <a:rPr lang="en-US" altLang="en-US" sz="1800" dirty="0">
                <a:latin typeface="Arial" panose="020B0604020202020204" pitchFamily="34" charset="0"/>
              </a:rPr>
              <a:t> qua internet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9F55A25-0921-4DD1-A701-2B75B90A2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7F8A41-8A15-481F-9F46-D57DDEBD3C22}"/>
              </a:ext>
            </a:extLst>
          </p:cNvPr>
          <p:cNvSpPr txBox="1"/>
          <p:nvPr/>
        </p:nvSpPr>
        <p:spPr>
          <a:xfrm>
            <a:off x="185200" y="-14400"/>
            <a:ext cx="1184978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huấn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AA27BB31-C6FB-461F-9E0E-9AEA736A9C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14" y="6139390"/>
            <a:ext cx="1745720" cy="7186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85E87689-473E-4341-B103-CF179BE079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41412" y="-120178"/>
            <a:ext cx="12333411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PHÁP &amp; KĨ THUẬT TẬP HUẤN</a:t>
            </a:r>
            <a:endParaRPr lang="en-US" alt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3E60D4B-12CF-4994-82BA-577D6F6A34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2947777"/>
              </p:ext>
            </p:extLst>
          </p:nvPr>
        </p:nvGraphicFramePr>
        <p:xfrm>
          <a:off x="0" y="1136915"/>
          <a:ext cx="12192000" cy="5721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B3035E5-F516-4626-9014-A34E683FD6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Genetica® | Xét Nghiệm Gen Công Nghệ Mỹ Cho Người Châu Á">
            <a:extLst>
              <a:ext uri="{FF2B5EF4-FFF2-40B4-BE49-F238E27FC236}">
                <a16:creationId xmlns:a16="http://schemas.microsoft.com/office/drawing/2014/main" id="{DA2F5AD1-7B8A-4800-AC1A-2D1AE57897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14" y="6150516"/>
            <a:ext cx="1705662" cy="62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DD9FF-A2F6-C575-77B3-6A255F5A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38" y="1921933"/>
            <a:ext cx="6435970" cy="342379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NhữNg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điều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bạn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đã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học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được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trong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ngày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hôm</a:t>
            </a:r>
            <a:r>
              <a:rPr lang="en-US" dirty="0">
                <a:solidFill>
                  <a:srgbClr val="0070C0"/>
                </a:solidFill>
              </a:rPr>
              <a:t> nay </a:t>
            </a:r>
            <a:r>
              <a:rPr lang="en-US" dirty="0" err="1">
                <a:solidFill>
                  <a:srgbClr val="0070C0"/>
                </a:solidFill>
              </a:rPr>
              <a:t>về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chủ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đề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này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gì</a:t>
            </a:r>
            <a:r>
              <a:rPr lang="en-US" dirty="0">
                <a:solidFill>
                  <a:srgbClr val="0070C0"/>
                </a:solidFill>
              </a:rPr>
              <a:t>?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>
                <a:solidFill>
                  <a:srgbClr val="0070C0"/>
                </a:solidFill>
              </a:rPr>
              <a:t>Hãy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quét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mã</a:t>
            </a:r>
            <a:r>
              <a:rPr lang="en-US" dirty="0">
                <a:solidFill>
                  <a:srgbClr val="0070C0"/>
                </a:solidFill>
              </a:rPr>
              <a:t> QR </a:t>
            </a:r>
            <a:r>
              <a:rPr lang="en-US" dirty="0" err="1">
                <a:solidFill>
                  <a:srgbClr val="0070C0"/>
                </a:solidFill>
              </a:rPr>
              <a:t>dưới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đây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trả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lời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câu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số</a:t>
            </a:r>
            <a:r>
              <a:rPr lang="en-US" dirty="0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043F0-4931-D251-EFFF-BEA3FA780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914" y="1587854"/>
            <a:ext cx="4091948" cy="409194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4DA53E5-0BB9-C67C-736E-BE44A0CC3FDD}"/>
              </a:ext>
            </a:extLst>
          </p:cNvPr>
          <p:cNvSpPr txBox="1">
            <a:spLocks noChangeArrowheads="1"/>
          </p:cNvSpPr>
          <p:nvPr/>
        </p:nvSpPr>
        <p:spPr>
          <a:xfrm>
            <a:off x="375138" y="0"/>
            <a:ext cx="11816862" cy="973137"/>
          </a:xfrm>
          <a:prstGeom prst="rect">
            <a:avLst/>
          </a:prstGeom>
          <a:solidFill>
            <a:schemeClr val="tx1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 TRƯỞNG- NGƯỜI GIEO MẦM HẠNH PHÚC</a:t>
            </a:r>
          </a:p>
        </p:txBody>
      </p:sp>
    </p:spTree>
    <p:extLst>
      <p:ext uri="{BB962C8B-B14F-4D97-AF65-F5344CB8AC3E}">
        <p14:creationId xmlns:p14="http://schemas.microsoft.com/office/powerpoint/2010/main" val="22335097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78BDE-2671-496A-8335-3D27426AC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725" y="1727200"/>
            <a:ext cx="9301019" cy="306647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huấn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https://els.aeglobal.edu.vn/)</a:t>
            </a:r>
          </a:p>
        </p:txBody>
      </p:sp>
    </p:spTree>
    <p:extLst>
      <p:ext uri="{BB962C8B-B14F-4D97-AF65-F5344CB8AC3E}">
        <p14:creationId xmlns:p14="http://schemas.microsoft.com/office/powerpoint/2010/main" val="39117640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374" name="Straight Connector 136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375" name="Straight Connector 138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376" name="Straight Connector 140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377" name="Straight Connector 142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378" name="Straight Connector 144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58379" name="Rectangle 146">
            <a:extLst>
              <a:ext uri="{FF2B5EF4-FFF2-40B4-BE49-F238E27FC236}">
                <a16:creationId xmlns:a16="http://schemas.microsoft.com/office/drawing/2014/main" id="{ED2D7C63-562A-41C7-892E-0C73F5D598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69" name="Title 1">
            <a:extLst>
              <a:ext uri="{FF2B5EF4-FFF2-40B4-BE49-F238E27FC236}">
                <a16:creationId xmlns:a16="http://schemas.microsoft.com/office/drawing/2014/main" id="{399D8DF7-06DE-4096-B825-AA3D61AFB4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57926" y="814193"/>
            <a:ext cx="5490730" cy="2640208"/>
          </a:xfr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CẢM ƠN </a:t>
            </a:r>
            <a:br>
              <a:rPr lang="en-US" alt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THẦY/CÔ!</a:t>
            </a:r>
            <a:br>
              <a:rPr lang="en-US" alt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19C100BF-AA6D-416F-9E3F-6049C078D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r="22963"/>
          <a:stretch/>
        </p:blipFill>
        <p:spPr bwMode="auto">
          <a:xfrm>
            <a:off x="-1590806" y="10"/>
            <a:ext cx="6674643" cy="685799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DF25E23-BE15-4E36-A700-59F0CE8C54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CE9353A-F333-4305-BED0-D126D75F5D8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5D1D327-6D34-4AB1-BBCB-FFD18B927B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C3D4CCB5-F27F-4868-B1D4-55D8654F07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55F00F96-8833-4C32-AD31-05286BC800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22EE3D4-FE2C-4B01-BC8C-3CE2C6CC11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C2B3CD5F-D851-4F16-870B-28912BF55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6095887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D6FCC4F0-F38D-42FC-8602-9B80EA7690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152" y="6128004"/>
            <a:ext cx="1745720" cy="718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6966" y="4311124"/>
            <a:ext cx="6911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ĐỊA CHỈ LIÊN HỆ: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0913567831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andang.vigef2018@gmail.com</a:t>
            </a:r>
          </a:p>
          <a:p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0"/>
            <a:ext cx="11390879" cy="6676373"/>
          </a:xfrm>
        </p:spPr>
        <p:txBody>
          <a:bodyPr>
            <a:no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b="1" dirty="0" smtClean="0">
                <a:solidFill>
                  <a:srgbClr val="002060"/>
                </a:solidFill>
              </a:rPr>
              <a:t>SUY </a:t>
            </a:r>
            <a:r>
              <a:rPr lang="en-US" sz="2800" b="1" dirty="0">
                <a:solidFill>
                  <a:srgbClr val="002060"/>
                </a:solidFill>
              </a:rPr>
              <a:t>NGHĨ TÍCH CỰC : </a:t>
            </a:r>
            <a:r>
              <a:rPr lang="en-US" sz="2800" dirty="0"/>
              <a:t>“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nghiệp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” 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br>
              <a:rPr lang="en-US" sz="2800" dirty="0" smtClean="0">
                <a:sym typeface="Wingdings" panose="05000000000000000000" pitchFamily="2" charset="2"/>
              </a:rPr>
            </a:br>
            <a:r>
              <a:rPr lang="en-US" sz="2800" b="1" dirty="0" smtClean="0">
                <a:solidFill>
                  <a:srgbClr val="FFFF00"/>
                </a:solidFill>
              </a:rPr>
              <a:t>TRẢI </a:t>
            </a:r>
            <a:r>
              <a:rPr lang="en-US" sz="2800" b="1" dirty="0">
                <a:solidFill>
                  <a:srgbClr val="FFFF00"/>
                </a:solidFill>
              </a:rPr>
              <a:t>NGHIỆM TÍCH CỰC</a:t>
            </a:r>
            <a:r>
              <a:rPr lang="en-US" sz="2800" dirty="0">
                <a:solidFill>
                  <a:srgbClr val="FFFF00"/>
                </a:solidFill>
              </a:rPr>
              <a:t> :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chức</a:t>
            </a:r>
            <a:r>
              <a:rPr lang="en-US" sz="2800" dirty="0"/>
              <a:t> </a:t>
            </a:r>
            <a:r>
              <a:rPr lang="en-US" sz="2800" dirty="0" err="1"/>
              <a:t>dạy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Chương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 </a:t>
            </a:r>
            <a:r>
              <a:rPr lang="en-US" sz="2800" dirty="0" err="1"/>
              <a:t>phổ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2018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 smtClean="0">
                <a:solidFill>
                  <a:srgbClr val="FFFF00"/>
                </a:solidFill>
              </a:rPr>
              <a:t>CẢM </a:t>
            </a:r>
            <a:r>
              <a:rPr lang="en-US" sz="2800" b="1" dirty="0">
                <a:solidFill>
                  <a:srgbClr val="FFFF00"/>
                </a:solidFill>
              </a:rPr>
              <a:t>XÚC TÍCH CỰC : </a:t>
            </a:r>
            <a:r>
              <a:rPr lang="en-US" sz="2800" dirty="0" err="1"/>
              <a:t>Điềm</a:t>
            </a:r>
            <a:r>
              <a:rPr lang="en-US" sz="2800" dirty="0"/>
              <a:t> </a:t>
            </a:r>
            <a:r>
              <a:rPr lang="en-US" sz="2800" dirty="0" err="1"/>
              <a:t>tĩnh</a:t>
            </a:r>
            <a:r>
              <a:rPr lang="en-US" sz="2800" dirty="0"/>
              <a:t>,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thiện</a:t>
            </a:r>
            <a:r>
              <a:rPr lang="en-US" sz="2800" dirty="0"/>
              <a:t>, </a:t>
            </a:r>
            <a:r>
              <a:rPr lang="en-US" sz="2800" dirty="0" err="1"/>
              <a:t>hài</a:t>
            </a:r>
            <a:r>
              <a:rPr lang="en-US" sz="2800" dirty="0"/>
              <a:t> </a:t>
            </a:r>
            <a:r>
              <a:rPr lang="en-US" sz="2800" dirty="0" err="1"/>
              <a:t>lòng</a:t>
            </a:r>
            <a:r>
              <a:rPr lang="en-US" sz="2800" dirty="0"/>
              <a:t>, </a:t>
            </a:r>
            <a:r>
              <a:rPr lang="en-US" sz="2800" dirty="0" err="1"/>
              <a:t>hạnh</a:t>
            </a:r>
            <a:r>
              <a:rPr lang="en-US" sz="2800" dirty="0"/>
              <a:t> </a:t>
            </a:r>
            <a:r>
              <a:rPr lang="en-US" sz="2800" dirty="0" err="1"/>
              <a:t>phúc</a:t>
            </a:r>
            <a:r>
              <a:rPr lang="en-US" sz="2800" dirty="0"/>
              <a:t>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>
                <a:solidFill>
                  <a:srgbClr val="FFFF00"/>
                </a:solidFill>
              </a:rPr>
              <a:t>HÀNH ĐỘNG TÍCH CỰC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: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, </a:t>
            </a:r>
            <a:r>
              <a:rPr lang="en-US" sz="2800" dirty="0" err="1"/>
              <a:t>tôn</a:t>
            </a:r>
            <a:r>
              <a:rPr lang="en-US" sz="2800" dirty="0"/>
              <a:t> </a:t>
            </a:r>
            <a:r>
              <a:rPr lang="en-US" sz="2800" dirty="0" err="1"/>
              <a:t>trọng</a:t>
            </a:r>
            <a:r>
              <a:rPr lang="en-US" sz="2800" dirty="0"/>
              <a:t>, </a:t>
            </a:r>
            <a:r>
              <a:rPr lang="en-US" sz="2800" dirty="0" err="1"/>
              <a:t>lắng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, </a:t>
            </a:r>
            <a:r>
              <a:rPr lang="en-US" sz="2800" dirty="0" err="1"/>
              <a:t>hăng</a:t>
            </a:r>
            <a:r>
              <a:rPr lang="en-US" sz="2800" dirty="0"/>
              <a:t> </a:t>
            </a:r>
            <a:r>
              <a:rPr lang="en-US" sz="2800" dirty="0" err="1"/>
              <a:t>hái</a:t>
            </a:r>
            <a:r>
              <a:rPr lang="en-US" sz="2800" dirty="0"/>
              <a:t>,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,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hăng</a:t>
            </a:r>
            <a:r>
              <a:rPr lang="en-US" sz="2800" dirty="0"/>
              <a:t> say 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br>
              <a:rPr lang="en-US" sz="2800" dirty="0" smtClean="0">
                <a:sym typeface="Wingdings" panose="05000000000000000000" pitchFamily="2" charset="2"/>
              </a:rPr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	</a:t>
            </a:r>
            <a:r>
              <a:rPr lang="en-US" sz="2800" b="1" dirty="0" smtClean="0">
                <a:solidFill>
                  <a:srgbClr val="002060"/>
                </a:solidFill>
              </a:rPr>
              <a:t>KẾT </a:t>
            </a:r>
            <a:r>
              <a:rPr lang="en-US" sz="2800" b="1" dirty="0">
                <a:solidFill>
                  <a:srgbClr val="002060"/>
                </a:solidFill>
              </a:rPr>
              <a:t>QUẢ 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cải</a:t>
            </a:r>
            <a:r>
              <a:rPr lang="en-US" sz="2800" dirty="0"/>
              <a:t> </a:t>
            </a:r>
            <a:r>
              <a:rPr lang="en-US" sz="2800" dirty="0" err="1"/>
              <a:t>thiện</a:t>
            </a:r>
            <a:r>
              <a:rPr lang="en-US" sz="2800" dirty="0"/>
              <a:t>,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thoải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.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nâng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.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trở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hạnh</a:t>
            </a:r>
            <a:r>
              <a:rPr lang="en-US" sz="2800" dirty="0"/>
              <a:t> </a:t>
            </a:r>
            <a:r>
              <a:rPr lang="en-US" sz="2800" dirty="0" err="1"/>
              <a:t>phúc</a:t>
            </a:r>
            <a:r>
              <a:rPr lang="en-US" sz="2800" dirty="0"/>
              <a:t>.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4555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115910"/>
            <a:ext cx="11507788" cy="67420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2" y="115910"/>
            <a:ext cx="8912182" cy="67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08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35F5B78-384E-45BD-8BED-51260B758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0341" y="-129629"/>
            <a:ext cx="10155422" cy="1507067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thiết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xây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dựng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b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TRƯỜNG HỌC HẠNH PHÚC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21508" name="Content Placeholder 5">
            <a:extLst>
              <a:ext uri="{FF2B5EF4-FFF2-40B4-BE49-F238E27FC236}">
                <a16:creationId xmlns:a16="http://schemas.microsoft.com/office/drawing/2014/main" id="{6CD569BF-D4CC-48BC-B458-B522052C01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2639" y="1591929"/>
            <a:ext cx="7870825" cy="5248275"/>
          </a:xfr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3383659-6041-4642-9C7D-0157EF845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E962363B-8562-4DCD-AF0F-613E430A3E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CE78CF6D-3276-4840-A1A1-83397223B2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7994" y="415636"/>
            <a:ext cx="9478479" cy="1507067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THẢO LUẬN: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E8A66D0E-B71F-4AF5-8EB0-0048ED571B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07994" y="1507067"/>
            <a:ext cx="9478479" cy="4294573"/>
          </a:xfrm>
          <a:solidFill>
            <a:schemeClr val="tx1"/>
          </a:solidFill>
        </p:spPr>
        <p:txBody>
          <a:bodyPr/>
          <a:lstStyle/>
          <a:p>
            <a:pPr>
              <a:defRPr/>
            </a:pPr>
            <a:r>
              <a:rPr lang="en-US" altLang="en-US" sz="4400" dirty="0">
                <a:solidFill>
                  <a:srgbClr val="002060"/>
                </a:solidFill>
              </a:rPr>
              <a:t>Theo </a:t>
            </a:r>
            <a:r>
              <a:rPr lang="en-US" altLang="en-US" sz="4400" dirty="0" err="1">
                <a:solidFill>
                  <a:srgbClr val="002060"/>
                </a:solidFill>
              </a:rPr>
              <a:t>t</a:t>
            </a:r>
            <a:r>
              <a:rPr lang="en-US" altLang="en-US" sz="4400" dirty="0" err="1" smtClean="0">
                <a:solidFill>
                  <a:srgbClr val="002060"/>
                </a:solidFill>
              </a:rPr>
              <a:t>hầy</a:t>
            </a:r>
            <a:r>
              <a:rPr lang="en-US" altLang="en-US" sz="4400" dirty="0" smtClean="0">
                <a:solidFill>
                  <a:srgbClr val="002060"/>
                </a:solidFill>
              </a:rPr>
              <a:t>/</a:t>
            </a:r>
            <a:r>
              <a:rPr lang="en-US" altLang="en-US" sz="4400" dirty="0" err="1" smtClean="0">
                <a:solidFill>
                  <a:srgbClr val="002060"/>
                </a:solidFill>
              </a:rPr>
              <a:t>cô</a:t>
            </a:r>
            <a:r>
              <a:rPr lang="en-US" altLang="en-US" sz="4400" dirty="0">
                <a:solidFill>
                  <a:srgbClr val="002060"/>
                </a:solidFill>
              </a:rPr>
              <a:t>, </a:t>
            </a:r>
            <a:r>
              <a:rPr lang="en-US" altLang="en-US" sz="4400" dirty="0" err="1">
                <a:solidFill>
                  <a:srgbClr val="002060"/>
                </a:solidFill>
              </a:rPr>
              <a:t>vì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sao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cần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xây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dựng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Trường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học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Hạnh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</a:rPr>
              <a:t>phúc</a:t>
            </a:r>
            <a:r>
              <a:rPr lang="en-US" altLang="en-US" sz="4400" dirty="0">
                <a:solidFill>
                  <a:srgbClr val="002060"/>
                </a:solidFill>
              </a:rPr>
              <a:t>?</a:t>
            </a:r>
          </a:p>
          <a:p>
            <a:pPr marL="0" indent="0" algn="ctr">
              <a:buNone/>
              <a:defRPr/>
            </a:pPr>
            <a:endParaRPr lang="en-US" alt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79B664D-9E60-4DD2-A237-EFD35647B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7E8505C6-76B8-428E-9B42-977DD91ACE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4" y="6218581"/>
            <a:ext cx="1613566" cy="6642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7465B-3FEA-4919-A815-E3FABA47448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www.themegallery.com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3E4B1-2925-426B-875A-EEC17738A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Company Logo</a:t>
            </a: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6C455D8F-58F8-4C0F-8468-7E9C9BCC0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507067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thiết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xây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dựng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THHP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ECEC4681-FE18-43BE-A676-174BB1349F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92239"/>
            <a:ext cx="12192000" cy="5145086"/>
          </a:xfrm>
          <a:solidFill>
            <a:schemeClr val="tx1"/>
          </a:solidFill>
        </p:spPr>
        <p:txBody>
          <a:bodyPr/>
          <a:lstStyle/>
          <a:p>
            <a:pPr marL="457200" lvl="1" indent="0">
              <a:lnSpc>
                <a:spcPct val="80000"/>
              </a:lnSpc>
              <a:buNone/>
            </a:pPr>
            <a:r>
              <a:rPr lang="en-US" altLang="en-US" sz="2900" dirty="0"/>
              <a:t>.</a:t>
            </a:r>
          </a:p>
        </p:txBody>
      </p:sp>
      <p:pic>
        <p:nvPicPr>
          <p:cNvPr id="2" name="Diagram 1">
            <a:extLst>
              <a:ext uri="{FF2B5EF4-FFF2-40B4-BE49-F238E27FC236}">
                <a16:creationId xmlns:a16="http://schemas.microsoft.com/office/drawing/2014/main" id="{9A2CFE2F-88A3-4D27-8608-68D39B4F910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" y="1392238"/>
            <a:ext cx="9850438" cy="556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enetica® | Xét Nghiệm Gen Công Nghệ Mỹ Cho Người Châu Á">
            <a:extLst>
              <a:ext uri="{FF2B5EF4-FFF2-40B4-BE49-F238E27FC236}">
                <a16:creationId xmlns:a16="http://schemas.microsoft.com/office/drawing/2014/main" id="{5E801587-E583-4364-9E13-D98D05D48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714" y="6150516"/>
            <a:ext cx="1705662" cy="62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432FBFC-23DE-4C4C-BC92-BCB0DADF6B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6041259"/>
            <a:ext cx="731520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1375</TotalTime>
  <Words>2830</Words>
  <Application>Microsoft Office PowerPoint</Application>
  <PresentationFormat>Widescreen</PresentationFormat>
  <Paragraphs>446</Paragraphs>
  <Slides>64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9" baseType="lpstr">
      <vt:lpstr>Arial</vt:lpstr>
      <vt:lpstr>Calibri</vt:lpstr>
      <vt:lpstr>Century Gothic</vt:lpstr>
      <vt:lpstr>Helvetica Neue</vt:lpstr>
      <vt:lpstr>Lato Light</vt:lpstr>
      <vt:lpstr>League Spartan</vt:lpstr>
      <vt:lpstr>Oswald</vt:lpstr>
      <vt:lpstr>Poppins</vt:lpstr>
      <vt:lpstr>Roboto Light</vt:lpstr>
      <vt:lpstr>Tahoma</vt:lpstr>
      <vt:lpstr>Times New Roman</vt:lpstr>
      <vt:lpstr>Wingdings</vt:lpstr>
      <vt:lpstr>Wingdings 3</vt:lpstr>
      <vt:lpstr>Slice</vt:lpstr>
      <vt:lpstr>Image</vt:lpstr>
      <vt:lpstr>SỞ GIÁO DỤC VÀ ĐÀO TẠO  TỈNH HƯNG YÊN</vt:lpstr>
      <vt:lpstr>HIỆU TRƯỞNG  NGƯỜI GIEO MẦM HẠNH PHÚC</vt:lpstr>
      <vt:lpstr>HIỆU TRƯỞNG- NGƯỜI GIEO MẦM HẠNH PHÚC</vt:lpstr>
      <vt:lpstr>MỤC TIÊU TẬP HUẤN</vt:lpstr>
      <vt:lpstr>NỘI DUNG TẬP HUẤN</vt:lpstr>
      <vt:lpstr>PHƯƠNG PHÁP &amp; KĨ THUẬT TẬP HUẤN</vt:lpstr>
      <vt:lpstr>I. Tính cấp thiết của xây dựng  TRƯỜNG HỌC HẠNH PHÚC</vt:lpstr>
      <vt:lpstr>THẢO LUẬN:</vt:lpstr>
      <vt:lpstr>I. Tính cấp thiết của xây dựng THHP</vt:lpstr>
      <vt:lpstr>PowerPoint Presentation</vt:lpstr>
      <vt:lpstr>PowerPoint Presentation</vt:lpstr>
      <vt:lpstr>II. HỆ SINH THÁI HẠNH PHÚC</vt:lpstr>
      <vt:lpstr>QUAN NIỆM VỀ HẠNH PHÚC</vt:lpstr>
      <vt:lpstr>QUAN NIỆM VỀ HẠNH PHÚC</vt:lpstr>
      <vt:lpstr>  CÁC HÀNH ĐỘNG, BIỂU CẢM THỂ HIỆN HẠNH PHÚC LÀ GÌ?  ( Một số học viên thể hiện)  -cc</vt:lpstr>
      <vt:lpstr>TRò chơi: Bài hát hạnh phúc</vt:lpstr>
      <vt:lpstr>PowerPoint Presentation</vt:lpstr>
      <vt:lpstr>PowerPoint Presentation</vt:lpstr>
      <vt:lpstr>III. NGƯỜI HIỆU TRƯỞNG HẠNH PHÚC</vt:lpstr>
      <vt:lpstr>III. NGƯỜI HIỆU TRƯỞNG HẠNH PHÚC</vt:lpstr>
      <vt:lpstr>III. NGƯỜI HIỆU TRƯỞNG HẠNH PHÚC</vt:lpstr>
      <vt:lpstr>III. NGƯỜI HIỆU TRƯỞNG HẠNH PHÚC</vt:lpstr>
      <vt:lpstr> TRÒ CHƠI ĐUỔI HÌNH BẮT CHỮ </vt:lpstr>
      <vt:lpstr>PowerPoint Presentation</vt:lpstr>
      <vt:lpstr>PowerPoint Presentation</vt:lpstr>
      <vt:lpstr>LÀM THẾ NÀO GIẢM ÁP LỰC HỌC TẬP CHO HỌC SINH?</vt:lpstr>
      <vt:lpstr>Trường học hạnh phúc là gì?</vt:lpstr>
      <vt:lpstr>Trường học hạnh phúc</vt:lpstr>
      <vt:lpstr>                Bài tập: 15 phút</vt:lpstr>
      <vt:lpstr>PowerPoint Presentation</vt:lpstr>
      <vt:lpstr>PowerPoint Presentation</vt:lpstr>
      <vt:lpstr>PowerPoint Presentation</vt:lpstr>
      <vt:lpstr>Bốn cấp độ của THHP</vt:lpstr>
      <vt:lpstr>Một số mô hình ĐỔI MỚI giáo dục hướng đến Trường học Hạnh phúc </vt:lpstr>
      <vt:lpstr>Ba nhóm tiêu chí THHP của UNESCO   </vt:lpstr>
      <vt:lpstr>MÔ HÌNH TRƯỜNG HỌC AN VUI CỦA OECD</vt:lpstr>
      <vt:lpstr>Năm nhóm tiêu chí THHP của Mỹ</vt:lpstr>
      <vt:lpstr>Sáu tiêu chí THHP của Trung Quốc</vt:lpstr>
      <vt:lpstr>Ba nhóm tiêu chí THHP của CĐGD Việt Nam</vt:lpstr>
      <vt:lpstr>Quy trình quản trị nhà trường hướng tới THHP</vt:lpstr>
      <vt:lpstr>Tầm nhìn VỀ THHP LÀ GÌ?</vt:lpstr>
      <vt:lpstr>Ví dụ:  tầm nhìn của trường học hướng tới THHP: </vt:lpstr>
      <vt:lpstr>Ví dụ   tầm nhìn, giá trị cốt lõi,  MỤC TIÊU, CHƯƠNG TRÌNH HÀNH ĐỘNG của Trường Tiểu học RADINMAS- Singapore </vt:lpstr>
      <vt:lpstr>“Ngôi trường mọi thành viên LÀM VIỆC hăng say,  vui chơi thoải mái và đạt điểm A – Sáng tạo </vt:lpstr>
      <vt:lpstr>Xây dựng kế hoạch Trường học Hạnh phúc </vt:lpstr>
      <vt:lpstr>Phân biệt kế hoạch giáo dục nhà trường thông thường và kế hoạch giáo dục hướng đến THHP </vt:lpstr>
      <vt:lpstr>Phiếu hỏi thhp  theo 3p- uneSCO</vt:lpstr>
      <vt:lpstr>Phiếu dành cho học sinh ĐÁNH GIÁ THHP  (Theo các tiêu chí của đan mạch)</vt:lpstr>
      <vt:lpstr>Thực hành xác định mục tiêu THHP</vt:lpstr>
      <vt:lpstr>Thực hành xác định CÁC HOẠT ĐỘNG XÂY DỰNG THHP</vt:lpstr>
      <vt:lpstr>Khung Kế hoạch hoạt động xây dựng Kế hoạch THHP  của trường …… (điền tên trường) năm học 202.. – 202… </vt:lpstr>
      <vt:lpstr>Tổ chức thực hiện xây dựng THHP </vt:lpstr>
      <vt:lpstr>PowerPoint Presentation</vt:lpstr>
      <vt:lpstr>PowerPoint Presentation</vt:lpstr>
      <vt:lpstr>Ví dụ về hoạt động xây dựng THHP</vt:lpstr>
      <vt:lpstr>Giám sát, đánh giá thực hiện XD THHP</vt:lpstr>
      <vt:lpstr>V. CHIA SẺ KINH NGHIỆM THỰC TIỄN</vt:lpstr>
      <vt:lpstr>GIẢI ĐÁP THẮC MẮC</vt:lpstr>
      <vt:lpstr>NHIỆM VỤ SAU TẬP HUẤN</vt:lpstr>
      <vt:lpstr>NhữNg điều bạn đã học được trong ngày hôm nay về chủ đề này là gì? Hãy quét mã QR dưới đây và trả lời câu số 3</vt:lpstr>
      <vt:lpstr>Đánh giá tập huấn trực tiếp (hướng dẫn tại hệ thống học trực tuyến https://els.aeglobal.edu.vn/)</vt:lpstr>
      <vt:lpstr>XIN CẢM ƠN  QUÝ THẦY/CÔ! </vt:lpstr>
      <vt:lpstr>SUY NGHĨ TÍCH CỰC : “ Tôi sẽ hợp tác với các đồng nghiệp của tôi”  TRẢI NGHIỆM TÍCH CỰC : Tổ chức dạy học tích hợp theo Chương trình giáo dục phổ thông mới 2018  CẢM XÚC TÍCH CỰC : Điềm tĩnh, thân thiện, hài lòng, hạnh phúc  HÀNH ĐỘNG TÍCH CỰC : Hợp tác, tôn trọng, lắng nghe, hăng hái, xây dựng, làm việc hăng say    KẾT QUẢ : Quan hệ giao tiếp được cải thiện, môi trường làm việc thoải mái hơn. Hiệu quả công việc được nâng cao. Thực sự trở thành tập thể hạnh phúc.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HIỆU TRƯỞNG  NGƯỜI GIEO MẦM HẠNH PHÚC</dc:title>
  <dc:creator>Huyen Dang</dc:creator>
  <cp:lastModifiedBy>DANG TU AN</cp:lastModifiedBy>
  <cp:revision>42</cp:revision>
  <cp:lastPrinted>2022-05-04T23:14:12Z</cp:lastPrinted>
  <dcterms:created xsi:type="dcterms:W3CDTF">2022-04-22T14:40:15Z</dcterms:created>
  <dcterms:modified xsi:type="dcterms:W3CDTF">2022-05-08T14:47:31Z</dcterms:modified>
</cp:coreProperties>
</file>